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43" r:id="rId3"/>
    <p:sldId id="369" r:id="rId4"/>
    <p:sldId id="354" r:id="rId5"/>
    <p:sldId id="355" r:id="rId6"/>
    <p:sldId id="358" r:id="rId7"/>
    <p:sldId id="356" r:id="rId8"/>
    <p:sldId id="357" r:id="rId9"/>
    <p:sldId id="359" r:id="rId10"/>
    <p:sldId id="362" r:id="rId11"/>
    <p:sldId id="349" r:id="rId12"/>
    <p:sldId id="363" r:id="rId13"/>
    <p:sldId id="365" r:id="rId14"/>
    <p:sldId id="366" r:id="rId15"/>
    <p:sldId id="364" r:id="rId16"/>
    <p:sldId id="367" r:id="rId17"/>
    <p:sldId id="368" r:id="rId18"/>
    <p:sldId id="3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R. King" initials="RRK" lastIdx="1" clrIdx="0">
    <p:extLst>
      <p:ext uri="{19B8F6BF-5375-455C-9EA6-DF929625EA0E}">
        <p15:presenceInfo xmlns:p15="http://schemas.microsoft.com/office/powerpoint/2012/main" userId="S-1-5-21-1060284298-515967899-682003330-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6BD"/>
    <a:srgbClr val="54B948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614" autoAdjust="0"/>
  </p:normalViewPr>
  <p:slideViewPr>
    <p:cSldViewPr snapToGrid="0">
      <p:cViewPr varScale="1">
        <p:scale>
          <a:sx n="68" d="100"/>
          <a:sy n="68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R. King" userId="6f26d4f6-8819-4fd2-98e3-7caae5d678fb" providerId="ADAL" clId="{AACF6ECC-CA04-413B-9B1C-A016B45D184C}"/>
    <pc:docChg chg="custSel addSld delSld modSld sldOrd">
      <pc:chgData name="Robin R. King" userId="6f26d4f6-8819-4fd2-98e3-7caae5d678fb" providerId="ADAL" clId="{AACF6ECC-CA04-413B-9B1C-A016B45D184C}" dt="2018-08-01T17:05:13.715" v="1724" actId="20577"/>
      <pc:docMkLst>
        <pc:docMk/>
      </pc:docMkLst>
      <pc:sldChg chg="addSp modSp">
        <pc:chgData name="Robin R. King" userId="6f26d4f6-8819-4fd2-98e3-7caae5d678fb" providerId="ADAL" clId="{AACF6ECC-CA04-413B-9B1C-A016B45D184C}" dt="2018-08-01T16:55:20.388" v="1124" actId="167"/>
        <pc:sldMkLst>
          <pc:docMk/>
          <pc:sldMk cId="3421284085" sldId="339"/>
        </pc:sldMkLst>
        <pc:picChg chg="add ord">
          <ac:chgData name="Robin R. King" userId="6f26d4f6-8819-4fd2-98e3-7caae5d678fb" providerId="ADAL" clId="{AACF6ECC-CA04-413B-9B1C-A016B45D184C}" dt="2018-08-01T16:55:20.388" v="1124" actId="167"/>
          <ac:picMkLst>
            <pc:docMk/>
            <pc:sldMk cId="3421284085" sldId="339"/>
            <ac:picMk id="3" creationId="{7242569B-8A6E-4EEF-8787-45C1D6F479B3}"/>
          </ac:picMkLst>
        </pc:picChg>
      </pc:sldChg>
      <pc:sldChg chg="addSp delSp modSp mod ord modNotesTx">
        <pc:chgData name="Robin R. King" userId="6f26d4f6-8819-4fd2-98e3-7caae5d678fb" providerId="ADAL" clId="{AACF6ECC-CA04-413B-9B1C-A016B45D184C}" dt="2018-08-01T16:18:33.740" v="675" actId="20577"/>
        <pc:sldMkLst>
          <pc:docMk/>
          <pc:sldMk cId="2139203990" sldId="349"/>
        </pc:sldMkLst>
        <pc:graphicFrameChg chg="add mod">
          <ac:chgData name="Robin R. King" userId="6f26d4f6-8819-4fd2-98e3-7caae5d678fb" providerId="ADAL" clId="{AACF6ECC-CA04-413B-9B1C-A016B45D184C}" dt="2018-08-01T13:33:15.562" v="4" actId="14100"/>
          <ac:graphicFrameMkLst>
            <pc:docMk/>
            <pc:sldMk cId="2139203990" sldId="349"/>
            <ac:graphicFrameMk id="4" creationId="{E62EEA9E-5775-4CE8-BF94-985AF56B366E}"/>
          </ac:graphicFrameMkLst>
        </pc:graphicFrameChg>
        <pc:graphicFrameChg chg="add mod">
          <ac:chgData name="Robin R. King" userId="6f26d4f6-8819-4fd2-98e3-7caae5d678fb" providerId="ADAL" clId="{AACF6ECC-CA04-413B-9B1C-A016B45D184C}" dt="2018-08-01T13:46:47.981" v="15" actId="14100"/>
          <ac:graphicFrameMkLst>
            <pc:docMk/>
            <pc:sldMk cId="2139203990" sldId="349"/>
            <ac:graphicFrameMk id="5" creationId="{20B29FC3-BE39-40E7-9C94-3CEF5775C6DB}"/>
          </ac:graphicFrameMkLst>
        </pc:graphicFrameChg>
        <pc:picChg chg="del">
          <ac:chgData name="Robin R. King" userId="6f26d4f6-8819-4fd2-98e3-7caae5d678fb" providerId="ADAL" clId="{AACF6ECC-CA04-413B-9B1C-A016B45D184C}" dt="2018-08-01T13:33:04.945" v="0" actId="478"/>
          <ac:picMkLst>
            <pc:docMk/>
            <pc:sldMk cId="2139203990" sldId="349"/>
            <ac:picMk id="3" creationId="{A5754FC1-D408-4AC2-B5EB-F5A4D3DBD590}"/>
          </ac:picMkLst>
        </pc:picChg>
      </pc:sldChg>
      <pc:sldChg chg="ord">
        <pc:chgData name="Robin R. King" userId="6f26d4f6-8819-4fd2-98e3-7caae5d678fb" providerId="ADAL" clId="{AACF6ECC-CA04-413B-9B1C-A016B45D184C}" dt="2018-08-01T16:19:59.828" v="775" actId="20577"/>
        <pc:sldMkLst>
          <pc:docMk/>
          <pc:sldMk cId="4155025673" sldId="357"/>
        </pc:sldMkLst>
      </pc:sldChg>
      <pc:sldChg chg="addSp delSp modSp mod ord modNotesTx">
        <pc:chgData name="Robin R. King" userId="6f26d4f6-8819-4fd2-98e3-7caae5d678fb" providerId="ADAL" clId="{AACF6ECC-CA04-413B-9B1C-A016B45D184C}" dt="2018-08-01T16:19:35.339" v="769" actId="20577"/>
        <pc:sldMkLst>
          <pc:docMk/>
          <pc:sldMk cId="3247423642" sldId="362"/>
        </pc:sldMkLst>
        <pc:graphicFrameChg chg="add del mod">
          <ac:chgData name="Robin R. King" userId="6f26d4f6-8819-4fd2-98e3-7caae5d678fb" providerId="ADAL" clId="{AACF6ECC-CA04-413B-9B1C-A016B45D184C}" dt="2018-08-01T13:46:00.206" v="11" actId="478"/>
          <ac:graphicFrameMkLst>
            <pc:docMk/>
            <pc:sldMk cId="3247423642" sldId="362"/>
            <ac:graphicFrameMk id="3" creationId="{20B29FC3-BE39-40E7-9C94-3CEF5775C6DB}"/>
          </ac:graphicFrameMkLst>
        </pc:graphicFrameChg>
        <pc:graphicFrameChg chg="add del mod">
          <ac:chgData name="Robin R. King" userId="6f26d4f6-8819-4fd2-98e3-7caae5d678fb" providerId="ADAL" clId="{AACF6ECC-CA04-413B-9B1C-A016B45D184C}" dt="2018-08-01T13:47:32.847" v="22" actId="478"/>
          <ac:graphicFrameMkLst>
            <pc:docMk/>
            <pc:sldMk cId="3247423642" sldId="362"/>
            <ac:graphicFrameMk id="4" creationId="{20B29FC3-BE39-40E7-9C94-3CEF5775C6DB}"/>
          </ac:graphicFrameMkLst>
        </pc:graphicFrameChg>
        <pc:graphicFrameChg chg="add mod">
          <ac:chgData name="Robin R. King" userId="6f26d4f6-8819-4fd2-98e3-7caae5d678fb" providerId="ADAL" clId="{AACF6ECC-CA04-413B-9B1C-A016B45D184C}" dt="2018-08-01T13:47:48.603" v="26" actId="14100"/>
          <ac:graphicFrameMkLst>
            <pc:docMk/>
            <pc:sldMk cId="3247423642" sldId="362"/>
            <ac:graphicFrameMk id="5" creationId="{E62EEA9E-5775-4CE8-BF94-985AF56B366E}"/>
          </ac:graphicFrameMkLst>
        </pc:graphicFrameChg>
      </pc:sldChg>
      <pc:sldChg chg="addSp delSp modSp add ord modNotesTx">
        <pc:chgData name="Robin R. King" userId="6f26d4f6-8819-4fd2-98e3-7caae5d678fb" providerId="ADAL" clId="{AACF6ECC-CA04-413B-9B1C-A016B45D184C}" dt="2018-08-01T16:48:04.145" v="927" actId="20577"/>
        <pc:sldMkLst>
          <pc:docMk/>
          <pc:sldMk cId="2432379954" sldId="363"/>
        </pc:sldMkLst>
        <pc:graphicFrameChg chg="del">
          <ac:chgData name="Robin R. King" userId="6f26d4f6-8819-4fd2-98e3-7caae5d678fb" providerId="ADAL" clId="{AACF6ECC-CA04-413B-9B1C-A016B45D184C}" dt="2018-08-01T16:21:07.600" v="778" actId="478"/>
          <ac:graphicFrameMkLst>
            <pc:docMk/>
            <pc:sldMk cId="2432379954" sldId="363"/>
            <ac:graphicFrameMk id="7" creationId="{21AFB14B-2E53-4819-9017-D3263D610016}"/>
          </ac:graphicFrameMkLst>
        </pc:graphicFrameChg>
        <pc:picChg chg="add mod">
          <ac:chgData name="Robin R. King" userId="6f26d4f6-8819-4fd2-98e3-7caae5d678fb" providerId="ADAL" clId="{AACF6ECC-CA04-413B-9B1C-A016B45D184C}" dt="2018-08-01T16:25:22.459" v="782" actId="14100"/>
          <ac:picMkLst>
            <pc:docMk/>
            <pc:sldMk cId="2432379954" sldId="363"/>
            <ac:picMk id="3" creationId="{2902537D-BDB6-4ECD-810E-65E8C52FA9CD}"/>
          </ac:picMkLst>
        </pc:picChg>
      </pc:sldChg>
      <pc:sldChg chg="addSp add modNotesTx">
        <pc:chgData name="Robin R. King" userId="6f26d4f6-8819-4fd2-98e3-7caae5d678fb" providerId="ADAL" clId="{AACF6ECC-CA04-413B-9B1C-A016B45D184C}" dt="2018-08-01T16:49:12.941" v="1044" actId="20577"/>
        <pc:sldMkLst>
          <pc:docMk/>
          <pc:sldMk cId="4147453304" sldId="364"/>
        </pc:sldMkLst>
        <pc:picChg chg="add">
          <ac:chgData name="Robin R. King" userId="6f26d4f6-8819-4fd2-98e3-7caae5d678fb" providerId="ADAL" clId="{AACF6ECC-CA04-413B-9B1C-A016B45D184C}" dt="2018-08-01T16:28:14.076" v="784" actId="20577"/>
          <ac:picMkLst>
            <pc:docMk/>
            <pc:sldMk cId="4147453304" sldId="364"/>
            <ac:picMk id="3" creationId="{2B95D6B2-EBEE-4043-A7B1-D8675EF27566}"/>
          </ac:picMkLst>
        </pc:picChg>
      </pc:sldChg>
      <pc:sldChg chg="addSp delSp modSp add ord modNotesTx">
        <pc:chgData name="Robin R. King" userId="6f26d4f6-8819-4fd2-98e3-7caae5d678fb" providerId="ADAL" clId="{AACF6ECC-CA04-413B-9B1C-A016B45D184C}" dt="2018-08-01T16:48:44.258" v="1005" actId="20577"/>
        <pc:sldMkLst>
          <pc:docMk/>
          <pc:sldMk cId="3549235006" sldId="365"/>
        </pc:sldMkLst>
        <pc:picChg chg="del">
          <ac:chgData name="Robin R. King" userId="6f26d4f6-8819-4fd2-98e3-7caae5d678fb" providerId="ADAL" clId="{AACF6ECC-CA04-413B-9B1C-A016B45D184C}" dt="2018-08-01T16:28:25.652" v="786" actId="478"/>
          <ac:picMkLst>
            <pc:docMk/>
            <pc:sldMk cId="3549235006" sldId="365"/>
            <ac:picMk id="3" creationId="{2B95D6B2-EBEE-4043-A7B1-D8675EF27566}"/>
          </ac:picMkLst>
        </pc:picChg>
        <pc:picChg chg="add mod modCrop">
          <ac:chgData name="Robin R. King" userId="6f26d4f6-8819-4fd2-98e3-7caae5d678fb" providerId="ADAL" clId="{AACF6ECC-CA04-413B-9B1C-A016B45D184C}" dt="2018-08-01T16:40:33.696" v="814" actId="1038"/>
          <ac:picMkLst>
            <pc:docMk/>
            <pc:sldMk cId="3549235006" sldId="365"/>
            <ac:picMk id="4" creationId="{4ED6F608-5BB7-4D2B-832F-FA25008A8FBB}"/>
          </ac:picMkLst>
        </pc:picChg>
      </pc:sldChg>
      <pc:sldChg chg="addSp modSp add modNotesTx">
        <pc:chgData name="Robin R. King" userId="6f26d4f6-8819-4fd2-98e3-7caae5d678fb" providerId="ADAL" clId="{AACF6ECC-CA04-413B-9B1C-A016B45D184C}" dt="2018-08-01T16:49:47.505" v="1122" actId="20577"/>
        <pc:sldMkLst>
          <pc:docMk/>
          <pc:sldMk cId="2247029754" sldId="366"/>
        </pc:sldMkLst>
        <pc:picChg chg="add mod">
          <ac:chgData name="Robin R. King" userId="6f26d4f6-8819-4fd2-98e3-7caae5d678fb" providerId="ADAL" clId="{AACF6ECC-CA04-413B-9B1C-A016B45D184C}" dt="2018-08-01T16:49:26.415" v="1046" actId="1076"/>
          <ac:picMkLst>
            <pc:docMk/>
            <pc:sldMk cId="2247029754" sldId="366"/>
            <ac:picMk id="3" creationId="{1FF86629-FC48-4A4C-A823-438CB53CE158}"/>
          </ac:picMkLst>
        </pc:picChg>
      </pc:sldChg>
      <pc:sldChg chg="addSp add modNotesTx">
        <pc:chgData name="Robin R. King" userId="6f26d4f6-8819-4fd2-98e3-7caae5d678fb" providerId="ADAL" clId="{AACF6ECC-CA04-413B-9B1C-A016B45D184C}" dt="2018-08-01T16:58:52.290" v="1506" actId="20577"/>
        <pc:sldMkLst>
          <pc:docMk/>
          <pc:sldMk cId="3731089081" sldId="367"/>
        </pc:sldMkLst>
        <pc:picChg chg="add">
          <ac:chgData name="Robin R. King" userId="6f26d4f6-8819-4fd2-98e3-7caae5d678fb" providerId="ADAL" clId="{AACF6ECC-CA04-413B-9B1C-A016B45D184C}" dt="2018-08-01T16:56:40.695" v="1125" actId="20577"/>
          <ac:picMkLst>
            <pc:docMk/>
            <pc:sldMk cId="3731089081" sldId="367"/>
            <ac:picMk id="3" creationId="{13946A0C-FE1A-4B54-8F95-770D4E0D895F}"/>
          </ac:picMkLst>
        </pc:picChg>
      </pc:sldChg>
      <pc:sldChg chg="addSp delSp modSp add modNotesTx">
        <pc:chgData name="Robin R. King" userId="6f26d4f6-8819-4fd2-98e3-7caae5d678fb" providerId="ADAL" clId="{AACF6ECC-CA04-413B-9B1C-A016B45D184C}" dt="2018-08-01T17:05:13.715" v="1724" actId="20577"/>
        <pc:sldMkLst>
          <pc:docMk/>
          <pc:sldMk cId="1677379724" sldId="368"/>
        </pc:sldMkLst>
        <pc:picChg chg="add del">
          <ac:chgData name="Robin R. King" userId="6f26d4f6-8819-4fd2-98e3-7caae5d678fb" providerId="ADAL" clId="{AACF6ECC-CA04-413B-9B1C-A016B45D184C}" dt="2018-08-01T17:01:01.922" v="1508" actId="478"/>
          <ac:picMkLst>
            <pc:docMk/>
            <pc:sldMk cId="1677379724" sldId="368"/>
            <ac:picMk id="3" creationId="{F2129B93-6ADB-4A6C-B154-FD68C6A49DD3}"/>
          </ac:picMkLst>
        </pc:picChg>
        <pc:picChg chg="add mod ord">
          <ac:chgData name="Robin R. King" userId="6f26d4f6-8819-4fd2-98e3-7caae5d678fb" providerId="ADAL" clId="{AACF6ECC-CA04-413B-9B1C-A016B45D184C}" dt="2018-08-01T17:04:39.918" v="1711" actId="166"/>
          <ac:picMkLst>
            <pc:docMk/>
            <pc:sldMk cId="1677379724" sldId="368"/>
            <ac:picMk id="4" creationId="{3041DC29-FCB1-4CAB-A254-C5580096E35C}"/>
          </ac:picMkLst>
        </pc:picChg>
        <pc:picChg chg="add mod">
          <ac:chgData name="Robin R. King" userId="6f26d4f6-8819-4fd2-98e3-7caae5d678fb" providerId="ADAL" clId="{AACF6ECC-CA04-413B-9B1C-A016B45D184C}" dt="2018-08-01T17:04:35.875" v="1710" actId="1076"/>
          <ac:picMkLst>
            <pc:docMk/>
            <pc:sldMk cId="1677379724" sldId="368"/>
            <ac:picMk id="5" creationId="{E27EBDC1-F51F-43FE-A777-4B71E74100FE}"/>
          </ac:picMkLst>
        </pc:picChg>
      </pc:sldChg>
    </pc:docChg>
  </pc:docChgLst>
  <pc:docChgLst>
    <pc:chgData name="Robin R. King" userId="6f26d4f6-8819-4fd2-98e3-7caae5d678fb" providerId="ADAL" clId="{6D64DD5F-3431-4B75-93D0-1DD5C03B3503}"/>
    <pc:docChg chg="custSel addSld modSld sldOrd">
      <pc:chgData name="Robin R. King" userId="6f26d4f6-8819-4fd2-98e3-7caae5d678fb" providerId="ADAL" clId="{6D64DD5F-3431-4B75-93D0-1DD5C03B3503}" dt="2018-08-06T18:45:15.772" v="994" actId="20577"/>
      <pc:docMkLst>
        <pc:docMk/>
      </pc:docMkLst>
      <pc:sldChg chg="modNotesTx">
        <pc:chgData name="Robin R. King" userId="6f26d4f6-8819-4fd2-98e3-7caae5d678fb" providerId="ADAL" clId="{6D64DD5F-3431-4B75-93D0-1DD5C03B3503}" dt="2018-08-06T15:13:12.896" v="197" actId="20577"/>
        <pc:sldMkLst>
          <pc:docMk/>
          <pc:sldMk cId="3054180514" sldId="356"/>
        </pc:sldMkLst>
      </pc:sldChg>
      <pc:sldChg chg="modNotesTx">
        <pc:chgData name="Robin R. King" userId="6f26d4f6-8819-4fd2-98e3-7caae5d678fb" providerId="ADAL" clId="{6D64DD5F-3431-4B75-93D0-1DD5C03B3503}" dt="2018-08-06T18:45:15.772" v="994" actId="20577"/>
        <pc:sldMkLst>
          <pc:docMk/>
          <pc:sldMk cId="3284463484" sldId="358"/>
        </pc:sldMkLst>
      </pc:sldChg>
      <pc:sldChg chg="modNotesTx">
        <pc:chgData name="Robin R. King" userId="6f26d4f6-8819-4fd2-98e3-7caae5d678fb" providerId="ADAL" clId="{6D64DD5F-3431-4B75-93D0-1DD5C03B3503}" dt="2018-08-06T15:34:27.195" v="622" actId="20577"/>
        <pc:sldMkLst>
          <pc:docMk/>
          <pc:sldMk cId="2959488178" sldId="359"/>
        </pc:sldMkLst>
      </pc:sldChg>
      <pc:sldChg chg="addSp delSp">
        <pc:chgData name="Robin R. King" userId="6f26d4f6-8819-4fd2-98e3-7caae5d678fb" providerId="ADAL" clId="{6D64DD5F-3431-4B75-93D0-1DD5C03B3503}" dt="2018-08-06T15:19:30.209" v="200" actId="20577"/>
        <pc:sldMkLst>
          <pc:docMk/>
          <pc:sldMk cId="2432379954" sldId="363"/>
        </pc:sldMkLst>
        <pc:picChg chg="del">
          <ac:chgData name="Robin R. King" userId="6f26d4f6-8819-4fd2-98e3-7caae5d678fb" providerId="ADAL" clId="{6D64DD5F-3431-4B75-93D0-1DD5C03B3503}" dt="2018-08-06T15:19:27.262" v="199" actId="478"/>
          <ac:picMkLst>
            <pc:docMk/>
            <pc:sldMk cId="2432379954" sldId="363"/>
            <ac:picMk id="3" creationId="{2902537D-BDB6-4ECD-810E-65E8C52FA9CD}"/>
          </ac:picMkLst>
        </pc:picChg>
        <pc:picChg chg="add">
          <ac:chgData name="Robin R. King" userId="6f26d4f6-8819-4fd2-98e3-7caae5d678fb" providerId="ADAL" clId="{6D64DD5F-3431-4B75-93D0-1DD5C03B3503}" dt="2018-08-06T15:19:30.209" v="200" actId="20577"/>
          <ac:picMkLst>
            <pc:docMk/>
            <pc:sldMk cId="2432379954" sldId="363"/>
            <ac:picMk id="4" creationId="{958FAE83-33E4-4F11-A164-A2DCABC6B1B3}"/>
          </ac:picMkLst>
        </pc:picChg>
      </pc:sldChg>
      <pc:sldChg chg="modNotesTx">
        <pc:chgData name="Robin R. King" userId="6f26d4f6-8819-4fd2-98e3-7caae5d678fb" providerId="ADAL" clId="{6D64DD5F-3431-4B75-93D0-1DD5C03B3503}" dt="2018-08-06T15:20:21.508" v="352" actId="20577"/>
        <pc:sldMkLst>
          <pc:docMk/>
          <pc:sldMk cId="3549235006" sldId="365"/>
        </pc:sldMkLst>
      </pc:sldChg>
      <pc:sldChg chg="ord">
        <pc:chgData name="Robin R. King" userId="6f26d4f6-8819-4fd2-98e3-7caae5d678fb" providerId="ADAL" clId="{6D64DD5F-3431-4B75-93D0-1DD5C03B3503}" dt="2018-08-06T15:13:41.043" v="198" actId="20577"/>
        <pc:sldMkLst>
          <pc:docMk/>
          <pc:sldMk cId="2247029754" sldId="366"/>
        </pc:sldMkLst>
      </pc:sldChg>
      <pc:sldChg chg="modSp add">
        <pc:chgData name="Robin R. King" userId="6f26d4f6-8819-4fd2-98e3-7caae5d678fb" providerId="ADAL" clId="{6D64DD5F-3431-4B75-93D0-1DD5C03B3503}" dt="2018-08-06T15:11:09.541" v="70" actId="20577"/>
        <pc:sldMkLst>
          <pc:docMk/>
          <pc:sldMk cId="3656835345" sldId="369"/>
        </pc:sldMkLst>
        <pc:spChg chg="mod">
          <ac:chgData name="Robin R. King" userId="6f26d4f6-8819-4fd2-98e3-7caae5d678fb" providerId="ADAL" clId="{6D64DD5F-3431-4B75-93D0-1DD5C03B3503}" dt="2018-08-06T15:10:55.372" v="48" actId="20577"/>
          <ac:spMkLst>
            <pc:docMk/>
            <pc:sldMk cId="3656835345" sldId="369"/>
            <ac:spMk id="5" creationId="{00000000-0000-0000-0000-000000000000}"/>
          </ac:spMkLst>
        </pc:spChg>
        <pc:spChg chg="mod">
          <ac:chgData name="Robin R. King" userId="6f26d4f6-8819-4fd2-98e3-7caae5d678fb" providerId="ADAL" clId="{6D64DD5F-3431-4B75-93D0-1DD5C03B3503}" dt="2018-08-06T15:11:09.541" v="70" actId="20577"/>
          <ac:spMkLst>
            <pc:docMk/>
            <pc:sldMk cId="3656835345" sldId="369"/>
            <ac:spMk id="13" creationId="{00000000-0000-0000-0000-000000000000}"/>
          </ac:spMkLst>
        </pc:spChg>
      </pc:sldChg>
    </pc:docChg>
  </pc:docChgLst>
  <pc:docChgLst>
    <pc:chgData name="Robin R. King" userId="6f26d4f6-8819-4fd2-98e3-7caae5d678fb" providerId="ADAL" clId="{C5EAD9FF-F6E9-46A6-859C-8F463BDA416E}"/>
    <pc:docChg chg="undo custSel addSld delSld modSld sldOrd">
      <pc:chgData name="Robin R. King" userId="6f26d4f6-8819-4fd2-98e3-7caae5d678fb" providerId="ADAL" clId="{C5EAD9FF-F6E9-46A6-859C-8F463BDA416E}" dt="2018-07-31T21:12:59.314" v="2969" actId="20577"/>
      <pc:docMkLst>
        <pc:docMk/>
      </pc:docMkLst>
      <pc:sldChg chg="addSp modSp">
        <pc:chgData name="Robin R. King" userId="6f26d4f6-8819-4fd2-98e3-7caae5d678fb" providerId="ADAL" clId="{C5EAD9FF-F6E9-46A6-859C-8F463BDA416E}" dt="2018-07-31T18:42:34.104" v="123" actId="1076"/>
        <pc:sldMkLst>
          <pc:docMk/>
          <pc:sldMk cId="2946666033" sldId="306"/>
        </pc:sldMkLst>
        <pc:spChg chg="mod">
          <ac:chgData name="Robin R. King" userId="6f26d4f6-8819-4fd2-98e3-7caae5d678fb" providerId="ADAL" clId="{C5EAD9FF-F6E9-46A6-859C-8F463BDA416E}" dt="2018-07-31T18:06:49.979" v="8" actId="20577"/>
          <ac:spMkLst>
            <pc:docMk/>
            <pc:sldMk cId="2946666033" sldId="306"/>
            <ac:spMk id="3" creationId="{00000000-0000-0000-0000-000000000000}"/>
          </ac:spMkLst>
        </pc:spChg>
        <pc:picChg chg="add mod ord">
          <ac:chgData name="Robin R. King" userId="6f26d4f6-8819-4fd2-98e3-7caae5d678fb" providerId="ADAL" clId="{C5EAD9FF-F6E9-46A6-859C-8F463BDA416E}" dt="2018-07-31T18:42:34.104" v="123" actId="1076"/>
          <ac:picMkLst>
            <pc:docMk/>
            <pc:sldMk cId="2946666033" sldId="306"/>
            <ac:picMk id="8" creationId="{952BE0B2-3146-4BBD-B5F3-9AECC4BFD2C7}"/>
          </ac:picMkLst>
        </pc:picChg>
      </pc:sldChg>
      <pc:sldChg chg="addSp delSp modSp">
        <pc:chgData name="Robin R. King" userId="6f26d4f6-8819-4fd2-98e3-7caae5d678fb" providerId="ADAL" clId="{C5EAD9FF-F6E9-46A6-859C-8F463BDA416E}" dt="2018-07-31T18:21:09.160" v="39" actId="1036"/>
        <pc:sldMkLst>
          <pc:docMk/>
          <pc:sldMk cId="1085689830" sldId="343"/>
        </pc:sldMkLst>
        <pc:picChg chg="mod">
          <ac:chgData name="Robin R. King" userId="6f26d4f6-8819-4fd2-98e3-7caae5d678fb" providerId="ADAL" clId="{C5EAD9FF-F6E9-46A6-859C-8F463BDA416E}" dt="2018-07-31T18:21:09.160" v="39" actId="1036"/>
          <ac:picMkLst>
            <pc:docMk/>
            <pc:sldMk cId="1085689830" sldId="343"/>
            <ac:picMk id="2" creationId="{EB80522A-329B-480C-A29C-BF5C32D838FF}"/>
          </ac:picMkLst>
        </pc:picChg>
        <pc:picChg chg="add ord">
          <ac:chgData name="Robin R. King" userId="6f26d4f6-8819-4fd2-98e3-7caae5d678fb" providerId="ADAL" clId="{C5EAD9FF-F6E9-46A6-859C-8F463BDA416E}" dt="2018-07-31T18:20:52.848" v="18" actId="167"/>
          <ac:picMkLst>
            <pc:docMk/>
            <pc:sldMk cId="1085689830" sldId="343"/>
            <ac:picMk id="3" creationId="{57EB8673-1481-4685-BDD2-259BF303DBCE}"/>
          </ac:picMkLst>
        </pc:picChg>
        <pc:picChg chg="del">
          <ac:chgData name="Robin R. King" userId="6f26d4f6-8819-4fd2-98e3-7caae5d678fb" providerId="ADAL" clId="{C5EAD9FF-F6E9-46A6-859C-8F463BDA416E}" dt="2018-07-31T18:21:02.655" v="20" actId="478"/>
          <ac:picMkLst>
            <pc:docMk/>
            <pc:sldMk cId="1085689830" sldId="343"/>
            <ac:picMk id="4" creationId="{00000000-0000-0000-0000-000000000000}"/>
          </ac:picMkLst>
        </pc:picChg>
        <pc:picChg chg="del">
          <ac:chgData name="Robin R. King" userId="6f26d4f6-8819-4fd2-98e3-7caae5d678fb" providerId="ADAL" clId="{C5EAD9FF-F6E9-46A6-859C-8F463BDA416E}" dt="2018-07-31T18:20:59.523" v="19" actId="478"/>
          <ac:picMkLst>
            <pc:docMk/>
            <pc:sldMk cId="1085689830" sldId="343"/>
            <ac:picMk id="7" creationId="{00000000-0000-0000-0000-000000000000}"/>
          </ac:picMkLst>
        </pc:picChg>
      </pc:sldChg>
      <pc:sldChg chg="addSp delSp modSp ord modNotesTx">
        <pc:chgData name="Robin R. King" userId="6f26d4f6-8819-4fd2-98e3-7caae5d678fb" providerId="ADAL" clId="{C5EAD9FF-F6E9-46A6-859C-8F463BDA416E}" dt="2018-07-31T20:55:04.663" v="1707" actId="20577"/>
        <pc:sldMkLst>
          <pc:docMk/>
          <pc:sldMk cId="3566900371" sldId="354"/>
        </pc:sldMkLst>
        <pc:graphicFrameChg chg="add del mod">
          <ac:chgData name="Robin R. King" userId="6f26d4f6-8819-4fd2-98e3-7caae5d678fb" providerId="ADAL" clId="{C5EAD9FF-F6E9-46A6-859C-8F463BDA416E}" dt="2018-07-31T20:26:32.144" v="1448" actId="478"/>
          <ac:graphicFrameMkLst>
            <pc:docMk/>
            <pc:sldMk cId="3566900371" sldId="354"/>
            <ac:graphicFrameMk id="4" creationId="{21AFB14B-2E53-4819-9017-D3263D610016}"/>
          </ac:graphicFrameMkLst>
        </pc:graphicFrameChg>
        <pc:graphicFrameChg chg="add del mod">
          <ac:chgData name="Robin R. King" userId="6f26d4f6-8819-4fd2-98e3-7caae5d678fb" providerId="ADAL" clId="{C5EAD9FF-F6E9-46A6-859C-8F463BDA416E}" dt="2018-07-31T20:28:37.206" v="1452" actId="478"/>
          <ac:graphicFrameMkLst>
            <pc:docMk/>
            <pc:sldMk cId="3566900371" sldId="354"/>
            <ac:graphicFrameMk id="5" creationId="{21AFB14B-2E53-4819-9017-D3263D610016}"/>
          </ac:graphicFrameMkLst>
        </pc:graphicFrameChg>
        <pc:graphicFrameChg chg="add del mod">
          <ac:chgData name="Robin R. King" userId="6f26d4f6-8819-4fd2-98e3-7caae5d678fb" providerId="ADAL" clId="{C5EAD9FF-F6E9-46A6-859C-8F463BDA416E}" dt="2018-07-31T20:30:36.608" v="1559" actId="478"/>
          <ac:graphicFrameMkLst>
            <pc:docMk/>
            <pc:sldMk cId="3566900371" sldId="354"/>
            <ac:graphicFrameMk id="6" creationId="{21AFB14B-2E53-4819-9017-D3263D610016}"/>
          </ac:graphicFrameMkLst>
        </pc:graphicFrameChg>
        <pc:graphicFrameChg chg="add mod">
          <ac:chgData name="Robin R. King" userId="6f26d4f6-8819-4fd2-98e3-7caae5d678fb" providerId="ADAL" clId="{C5EAD9FF-F6E9-46A6-859C-8F463BDA416E}" dt="2018-07-31T20:30:49.538" v="1562" actId="14100"/>
          <ac:graphicFrameMkLst>
            <pc:docMk/>
            <pc:sldMk cId="3566900371" sldId="354"/>
            <ac:graphicFrameMk id="7" creationId="{21AFB14B-2E53-4819-9017-D3263D610016}"/>
          </ac:graphicFrameMkLst>
        </pc:graphicFrameChg>
        <pc:picChg chg="del">
          <ac:chgData name="Robin R. King" userId="6f26d4f6-8819-4fd2-98e3-7caae5d678fb" providerId="ADAL" clId="{C5EAD9FF-F6E9-46A6-859C-8F463BDA416E}" dt="2018-07-31T20:26:11.306" v="1442" actId="478"/>
          <ac:picMkLst>
            <pc:docMk/>
            <pc:sldMk cId="3566900371" sldId="354"/>
            <ac:picMk id="3" creationId="{269ACA9D-774B-4686-B765-7A3F49251DDA}"/>
          </ac:picMkLst>
        </pc:picChg>
      </pc:sldChg>
      <pc:sldChg chg="addSp delSp modSp ord modNotesTx">
        <pc:chgData name="Robin R. King" userId="6f26d4f6-8819-4fd2-98e3-7caae5d678fb" providerId="ADAL" clId="{C5EAD9FF-F6E9-46A6-859C-8F463BDA416E}" dt="2018-07-31T20:57:43.468" v="1887" actId="20577"/>
        <pc:sldMkLst>
          <pc:docMk/>
          <pc:sldMk cId="2157958448" sldId="355"/>
        </pc:sldMkLst>
        <pc:graphicFrameChg chg="add mod">
          <ac:chgData name="Robin R. King" userId="6f26d4f6-8819-4fd2-98e3-7caae5d678fb" providerId="ADAL" clId="{C5EAD9FF-F6E9-46A6-859C-8F463BDA416E}" dt="2018-07-31T20:54:32.172" v="1700" actId="14100"/>
          <ac:graphicFrameMkLst>
            <pc:docMk/>
            <pc:sldMk cId="2157958448" sldId="355"/>
            <ac:graphicFrameMk id="5" creationId="{90D70350-9F16-4CC8-B328-E03E5FD162DB}"/>
          </ac:graphicFrameMkLst>
        </pc:graphicFrameChg>
        <pc:picChg chg="del">
          <ac:chgData name="Robin R. King" userId="6f26d4f6-8819-4fd2-98e3-7caae5d678fb" providerId="ADAL" clId="{C5EAD9FF-F6E9-46A6-859C-8F463BDA416E}" dt="2018-07-31T20:54:23.140" v="1697" actId="478"/>
          <ac:picMkLst>
            <pc:docMk/>
            <pc:sldMk cId="2157958448" sldId="355"/>
            <ac:picMk id="4" creationId="{6AE38956-29A7-422A-8243-3820891A6480}"/>
          </ac:picMkLst>
        </pc:picChg>
      </pc:sldChg>
      <pc:sldChg chg="addSp delSp modSp modNotesTx">
        <pc:chgData name="Robin R. King" userId="6f26d4f6-8819-4fd2-98e3-7caae5d678fb" providerId="ADAL" clId="{C5EAD9FF-F6E9-46A6-859C-8F463BDA416E}" dt="2018-07-31T20:50:45.500" v="1696" actId="20577"/>
        <pc:sldMkLst>
          <pc:docMk/>
          <pc:sldMk cId="3054180514" sldId="356"/>
        </pc:sldMkLst>
        <pc:spChg chg="add mod">
          <ac:chgData name="Robin R. King" userId="6f26d4f6-8819-4fd2-98e3-7caae5d678fb" providerId="ADAL" clId="{C5EAD9FF-F6E9-46A6-859C-8F463BDA416E}" dt="2018-07-31T20:05:52.708" v="907" actId="122"/>
          <ac:spMkLst>
            <pc:docMk/>
            <pc:sldMk cId="3054180514" sldId="356"/>
            <ac:spMk id="6" creationId="{51825339-6C63-467B-9362-995C1552B9BA}"/>
          </ac:spMkLst>
        </pc:spChg>
        <pc:picChg chg="add">
          <ac:chgData name="Robin R. King" userId="6f26d4f6-8819-4fd2-98e3-7caae5d678fb" providerId="ADAL" clId="{C5EAD9FF-F6E9-46A6-859C-8F463BDA416E}" dt="2018-07-31T19:52:08.063" v="855" actId="20577"/>
          <ac:picMkLst>
            <pc:docMk/>
            <pc:sldMk cId="3054180514" sldId="356"/>
            <ac:picMk id="3" creationId="{62EE10E1-F9F4-4FD7-964A-1B28651036F9}"/>
          </ac:picMkLst>
        </pc:picChg>
        <pc:picChg chg="del">
          <ac:chgData name="Robin R. King" userId="6f26d4f6-8819-4fd2-98e3-7caae5d678fb" providerId="ADAL" clId="{C5EAD9FF-F6E9-46A6-859C-8F463BDA416E}" dt="2018-07-31T19:52:02.573" v="854" actId="478"/>
          <ac:picMkLst>
            <pc:docMk/>
            <pc:sldMk cId="3054180514" sldId="356"/>
            <ac:picMk id="5" creationId="{31D0792B-AEFF-403C-B97F-F344039B5C37}"/>
          </ac:picMkLst>
        </pc:picChg>
      </pc:sldChg>
      <pc:sldChg chg="addSp delSp modSp add modNotesTx">
        <pc:chgData name="Robin R. King" userId="6f26d4f6-8819-4fd2-98e3-7caae5d678fb" providerId="ADAL" clId="{C5EAD9FF-F6E9-46A6-859C-8F463BDA416E}" dt="2018-07-31T18:46:41.960" v="679" actId="20577"/>
        <pc:sldMkLst>
          <pc:docMk/>
          <pc:sldMk cId="4155025673" sldId="357"/>
        </pc:sldMkLst>
        <pc:spChg chg="del">
          <ac:chgData name="Robin R. King" userId="6f26d4f6-8819-4fd2-98e3-7caae5d678fb" providerId="ADAL" clId="{C5EAD9FF-F6E9-46A6-859C-8F463BDA416E}" dt="2018-07-31T18:32:59.454" v="41" actId="478"/>
          <ac:spMkLst>
            <pc:docMk/>
            <pc:sldMk cId="4155025673" sldId="357"/>
            <ac:spMk id="2" creationId="{8418B1A0-B7B8-4783-BBC4-C522276BB1AE}"/>
          </ac:spMkLst>
        </pc:spChg>
        <pc:spChg chg="del">
          <ac:chgData name="Robin R. King" userId="6f26d4f6-8819-4fd2-98e3-7caae5d678fb" providerId="ADAL" clId="{C5EAD9FF-F6E9-46A6-859C-8F463BDA416E}" dt="2018-07-31T18:33:00.670" v="42" actId="478"/>
          <ac:spMkLst>
            <pc:docMk/>
            <pc:sldMk cId="4155025673" sldId="357"/>
            <ac:spMk id="3" creationId="{9FE9E520-1AEE-4103-90B6-2432E88494C2}"/>
          </ac:spMkLst>
        </pc:spChg>
        <pc:spChg chg="add mod">
          <ac:chgData name="Robin R. King" userId="6f26d4f6-8819-4fd2-98e3-7caae5d678fb" providerId="ADAL" clId="{C5EAD9FF-F6E9-46A6-859C-8F463BDA416E}" dt="2018-07-31T18:43:54.443" v="240" actId="1035"/>
          <ac:spMkLst>
            <pc:docMk/>
            <pc:sldMk cId="4155025673" sldId="357"/>
            <ac:spMk id="6" creationId="{4C5CD8D0-B90F-44B2-A3BC-431D703BABB7}"/>
          </ac:spMkLst>
        </pc:spChg>
        <pc:picChg chg="add del mod">
          <ac:chgData name="Robin R. King" userId="6f26d4f6-8819-4fd2-98e3-7caae5d678fb" providerId="ADAL" clId="{C5EAD9FF-F6E9-46A6-859C-8F463BDA416E}" dt="2018-07-31T18:41:09.924" v="49" actId="478"/>
          <ac:picMkLst>
            <pc:docMk/>
            <pc:sldMk cId="4155025673" sldId="357"/>
            <ac:picMk id="4" creationId="{BA29A0D9-A81C-4A15-BEAF-112B2094FC9C}"/>
          </ac:picMkLst>
        </pc:picChg>
        <pc:picChg chg="add mod modCrop">
          <ac:chgData name="Robin R. King" userId="6f26d4f6-8819-4fd2-98e3-7caae5d678fb" providerId="ADAL" clId="{C5EAD9FF-F6E9-46A6-859C-8F463BDA416E}" dt="2018-07-31T18:42:18.454" v="122" actId="1037"/>
          <ac:picMkLst>
            <pc:docMk/>
            <pc:sldMk cId="4155025673" sldId="357"/>
            <ac:picMk id="5" creationId="{2D7776EB-9598-4FE6-B958-EA08F99C3516}"/>
          </ac:picMkLst>
        </pc:picChg>
      </pc:sldChg>
      <pc:sldChg chg="addSp delSp modSp add modNotesTx">
        <pc:chgData name="Robin R. King" userId="6f26d4f6-8819-4fd2-98e3-7caae5d678fb" providerId="ADAL" clId="{C5EAD9FF-F6E9-46A6-859C-8F463BDA416E}" dt="2018-07-31T21:03:52.413" v="2054" actId="20577"/>
        <pc:sldMkLst>
          <pc:docMk/>
          <pc:sldMk cId="3284463484" sldId="358"/>
        </pc:sldMkLst>
        <pc:graphicFrameChg chg="add mod">
          <ac:chgData name="Robin R. King" userId="6f26d4f6-8819-4fd2-98e3-7caae5d678fb" providerId="ADAL" clId="{C5EAD9FF-F6E9-46A6-859C-8F463BDA416E}" dt="2018-07-31T21:02:23.609" v="2034" actId="14100"/>
          <ac:graphicFrameMkLst>
            <pc:docMk/>
            <pc:sldMk cId="3284463484" sldId="358"/>
            <ac:graphicFrameMk id="4" creationId="{03DD63D1-6870-4CA4-AE1D-FAD07AE6001A}"/>
          </ac:graphicFrameMkLst>
        </pc:graphicFrameChg>
        <pc:graphicFrameChg chg="del">
          <ac:chgData name="Robin R. King" userId="6f26d4f6-8819-4fd2-98e3-7caae5d678fb" providerId="ADAL" clId="{C5EAD9FF-F6E9-46A6-859C-8F463BDA416E}" dt="2018-07-31T20:58:28.043" v="1889" actId="478"/>
          <ac:graphicFrameMkLst>
            <pc:docMk/>
            <pc:sldMk cId="3284463484" sldId="358"/>
            <ac:graphicFrameMk id="5" creationId="{90D70350-9F16-4CC8-B328-E03E5FD162DB}"/>
          </ac:graphicFrameMkLst>
        </pc:graphicFrameChg>
      </pc:sldChg>
      <pc:sldChg chg="addSp delSp modSp add mod modNotesTx">
        <pc:chgData name="Robin R. King" userId="6f26d4f6-8819-4fd2-98e3-7caae5d678fb" providerId="ADAL" clId="{C5EAD9FF-F6E9-46A6-859C-8F463BDA416E}" dt="2018-07-31T21:10:52.380" v="2797" actId="20577"/>
        <pc:sldMkLst>
          <pc:docMk/>
          <pc:sldMk cId="2959488178" sldId="359"/>
        </pc:sldMkLst>
        <pc:spChg chg="del">
          <ac:chgData name="Robin R. King" userId="6f26d4f6-8819-4fd2-98e3-7caae5d678fb" providerId="ADAL" clId="{C5EAD9FF-F6E9-46A6-859C-8F463BDA416E}" dt="2018-07-31T21:06:24.542" v="2058" actId="478"/>
          <ac:spMkLst>
            <pc:docMk/>
            <pc:sldMk cId="2959488178" sldId="359"/>
            <ac:spMk id="6" creationId="{51825339-6C63-467B-9362-995C1552B9BA}"/>
          </ac:spMkLst>
        </pc:spChg>
        <pc:graphicFrameChg chg="add mod">
          <ac:chgData name="Robin R. King" userId="6f26d4f6-8819-4fd2-98e3-7caae5d678fb" providerId="ADAL" clId="{C5EAD9FF-F6E9-46A6-859C-8F463BDA416E}" dt="2018-07-31T21:07:01.818" v="2067" actId="14100"/>
          <ac:graphicFrameMkLst>
            <pc:docMk/>
            <pc:sldMk cId="2959488178" sldId="359"/>
            <ac:graphicFrameMk id="5" creationId="{00000000-0008-0000-0100-000002000000}"/>
          </ac:graphicFrameMkLst>
        </pc:graphicFrameChg>
        <pc:picChg chg="del">
          <ac:chgData name="Robin R. King" userId="6f26d4f6-8819-4fd2-98e3-7caae5d678fb" providerId="ADAL" clId="{C5EAD9FF-F6E9-46A6-859C-8F463BDA416E}" dt="2018-07-31T21:06:20.599" v="2057" actId="478"/>
          <ac:picMkLst>
            <pc:docMk/>
            <pc:sldMk cId="2959488178" sldId="359"/>
            <ac:picMk id="3" creationId="{62EE10E1-F9F4-4FD7-964A-1B28651036F9}"/>
          </ac:picMkLst>
        </pc:picChg>
      </pc:sldChg>
      <pc:sldChg chg="add">
        <pc:chgData name="Robin R. King" userId="6f26d4f6-8819-4fd2-98e3-7caae5d678fb" providerId="ADAL" clId="{C5EAD9FF-F6E9-46A6-859C-8F463BDA416E}" dt="2018-07-31T21:06:29.201" v="2060" actId="20577"/>
        <pc:sldMkLst>
          <pc:docMk/>
          <pc:sldMk cId="3247423642" sldId="362"/>
        </pc:sldMkLst>
      </pc:sldChg>
    </pc:docChg>
  </pc:docChgLst>
  <pc:docChgLst>
    <pc:chgData name="Robin R. King" userId="6f26d4f6-8819-4fd2-98e3-7caae5d678fb" providerId="ADAL" clId="{3F77E879-2ECB-4DAA-9B11-09FFEBBA10D5}"/>
    <pc:docChg chg="addSld delSld modSld">
      <pc:chgData name="Robin R. King" userId="6f26d4f6-8819-4fd2-98e3-7caae5d678fb" providerId="ADAL" clId="{3F77E879-2ECB-4DAA-9B11-09FFEBBA10D5}" dt="2018-08-07T16:11:51.634" v="27" actId="2696"/>
      <pc:docMkLst>
        <pc:docMk/>
      </pc:docMkLst>
      <pc:sldChg chg="add del modNotesTx">
        <pc:chgData name="Robin R. King" userId="6f26d4f6-8819-4fd2-98e3-7caae5d678fb" providerId="ADAL" clId="{3F77E879-2ECB-4DAA-9B11-09FFEBBA10D5}" dt="2018-08-07T16:11:51.634" v="27" actId="2696"/>
        <pc:sldMkLst>
          <pc:docMk/>
          <pc:sldMk cId="3421284085" sldId="339"/>
        </pc:sldMkLst>
      </pc:sldChg>
      <pc:sldChg chg="modNotesTx">
        <pc:chgData name="Robin R. King" userId="6f26d4f6-8819-4fd2-98e3-7caae5d678fb" providerId="ADAL" clId="{3F77E879-2ECB-4DAA-9B11-09FFEBBA10D5}" dt="2018-08-07T16:07:43.582" v="0" actId="20577"/>
        <pc:sldMkLst>
          <pc:docMk/>
          <pc:sldMk cId="1085689830" sldId="343"/>
        </pc:sldMkLst>
      </pc:sldChg>
      <pc:sldChg chg="modNotesTx">
        <pc:chgData name="Robin R. King" userId="6f26d4f6-8819-4fd2-98e3-7caae5d678fb" providerId="ADAL" clId="{3F77E879-2ECB-4DAA-9B11-09FFEBBA10D5}" dt="2018-08-07T16:08:43.041" v="9" actId="20577"/>
        <pc:sldMkLst>
          <pc:docMk/>
          <pc:sldMk cId="2139203990" sldId="349"/>
        </pc:sldMkLst>
      </pc:sldChg>
      <pc:sldChg chg="modNotesTx">
        <pc:chgData name="Robin R. King" userId="6f26d4f6-8819-4fd2-98e3-7caae5d678fb" providerId="ADAL" clId="{3F77E879-2ECB-4DAA-9B11-09FFEBBA10D5}" dt="2018-08-07T16:07:56.487" v="2" actId="20577"/>
        <pc:sldMkLst>
          <pc:docMk/>
          <pc:sldMk cId="3566900371" sldId="354"/>
        </pc:sldMkLst>
      </pc:sldChg>
      <pc:sldChg chg="modNotesTx">
        <pc:chgData name="Robin R. King" userId="6f26d4f6-8819-4fd2-98e3-7caae5d678fb" providerId="ADAL" clId="{3F77E879-2ECB-4DAA-9B11-09FFEBBA10D5}" dt="2018-08-07T16:08:02.022" v="3" actId="20577"/>
        <pc:sldMkLst>
          <pc:docMk/>
          <pc:sldMk cId="2157958448" sldId="355"/>
        </pc:sldMkLst>
      </pc:sldChg>
      <pc:sldChg chg="modNotesTx">
        <pc:chgData name="Robin R. King" userId="6f26d4f6-8819-4fd2-98e3-7caae5d678fb" providerId="ADAL" clId="{3F77E879-2ECB-4DAA-9B11-09FFEBBA10D5}" dt="2018-08-07T16:08:21.713" v="5" actId="6549"/>
        <pc:sldMkLst>
          <pc:docMk/>
          <pc:sldMk cId="3054180514" sldId="356"/>
        </pc:sldMkLst>
      </pc:sldChg>
      <pc:sldChg chg="modNotesTx">
        <pc:chgData name="Robin R. King" userId="6f26d4f6-8819-4fd2-98e3-7caae5d678fb" providerId="ADAL" clId="{3F77E879-2ECB-4DAA-9B11-09FFEBBA10D5}" dt="2018-08-07T16:08:28.038" v="6" actId="20577"/>
        <pc:sldMkLst>
          <pc:docMk/>
          <pc:sldMk cId="4155025673" sldId="357"/>
        </pc:sldMkLst>
      </pc:sldChg>
      <pc:sldChg chg="modNotesTx">
        <pc:chgData name="Robin R. King" userId="6f26d4f6-8819-4fd2-98e3-7caae5d678fb" providerId="ADAL" clId="{3F77E879-2ECB-4DAA-9B11-09FFEBBA10D5}" dt="2018-08-07T16:08:14.285" v="4" actId="20577"/>
        <pc:sldMkLst>
          <pc:docMk/>
          <pc:sldMk cId="3284463484" sldId="358"/>
        </pc:sldMkLst>
      </pc:sldChg>
      <pc:sldChg chg="modNotesTx">
        <pc:chgData name="Robin R. King" userId="6f26d4f6-8819-4fd2-98e3-7caae5d678fb" providerId="ADAL" clId="{3F77E879-2ECB-4DAA-9B11-09FFEBBA10D5}" dt="2018-08-07T16:08:35.047" v="7" actId="6549"/>
        <pc:sldMkLst>
          <pc:docMk/>
          <pc:sldMk cId="2959488178" sldId="359"/>
        </pc:sldMkLst>
      </pc:sldChg>
      <pc:sldChg chg="modNotesTx">
        <pc:chgData name="Robin R. King" userId="6f26d4f6-8819-4fd2-98e3-7caae5d678fb" providerId="ADAL" clId="{3F77E879-2ECB-4DAA-9B11-09FFEBBA10D5}" dt="2018-08-07T16:08:39.156" v="8" actId="6549"/>
        <pc:sldMkLst>
          <pc:docMk/>
          <pc:sldMk cId="3247423642" sldId="362"/>
        </pc:sldMkLst>
      </pc:sldChg>
      <pc:sldChg chg="modNotesTx">
        <pc:chgData name="Robin R. King" userId="6f26d4f6-8819-4fd2-98e3-7caae5d678fb" providerId="ADAL" clId="{3F77E879-2ECB-4DAA-9B11-09FFEBBA10D5}" dt="2018-08-07T16:08:47.141" v="10" actId="20577"/>
        <pc:sldMkLst>
          <pc:docMk/>
          <pc:sldMk cId="2432379954" sldId="363"/>
        </pc:sldMkLst>
      </pc:sldChg>
      <pc:sldChg chg="modNotesTx">
        <pc:chgData name="Robin R. King" userId="6f26d4f6-8819-4fd2-98e3-7caae5d678fb" providerId="ADAL" clId="{3F77E879-2ECB-4DAA-9B11-09FFEBBA10D5}" dt="2018-08-07T16:08:59.140" v="13" actId="20577"/>
        <pc:sldMkLst>
          <pc:docMk/>
          <pc:sldMk cId="4147453304" sldId="364"/>
        </pc:sldMkLst>
      </pc:sldChg>
      <pc:sldChg chg="modNotesTx">
        <pc:chgData name="Robin R. King" userId="6f26d4f6-8819-4fd2-98e3-7caae5d678fb" providerId="ADAL" clId="{3F77E879-2ECB-4DAA-9B11-09FFEBBA10D5}" dt="2018-08-07T16:08:52.125" v="11" actId="20577"/>
        <pc:sldMkLst>
          <pc:docMk/>
          <pc:sldMk cId="3549235006" sldId="365"/>
        </pc:sldMkLst>
      </pc:sldChg>
      <pc:sldChg chg="modNotesTx">
        <pc:chgData name="Robin R. King" userId="6f26d4f6-8819-4fd2-98e3-7caae5d678fb" providerId="ADAL" clId="{3F77E879-2ECB-4DAA-9B11-09FFEBBA10D5}" dt="2018-08-07T16:08:55.563" v="12" actId="20577"/>
        <pc:sldMkLst>
          <pc:docMk/>
          <pc:sldMk cId="2247029754" sldId="366"/>
        </pc:sldMkLst>
      </pc:sldChg>
      <pc:sldChg chg="modNotesTx">
        <pc:chgData name="Robin R. King" userId="6f26d4f6-8819-4fd2-98e3-7caae5d678fb" providerId="ADAL" clId="{3F77E879-2ECB-4DAA-9B11-09FFEBBA10D5}" dt="2018-08-07T16:09:05.982" v="14" actId="20577"/>
        <pc:sldMkLst>
          <pc:docMk/>
          <pc:sldMk cId="3731089081" sldId="367"/>
        </pc:sldMkLst>
      </pc:sldChg>
      <pc:sldChg chg="modNotesTx">
        <pc:chgData name="Robin R. King" userId="6f26d4f6-8819-4fd2-98e3-7caae5d678fb" providerId="ADAL" clId="{3F77E879-2ECB-4DAA-9B11-09FFEBBA10D5}" dt="2018-08-07T16:11:08.905" v="24" actId="20577"/>
        <pc:sldMkLst>
          <pc:docMk/>
          <pc:sldMk cId="1677379724" sldId="368"/>
        </pc:sldMkLst>
      </pc:sldChg>
      <pc:sldChg chg="modNotesTx">
        <pc:chgData name="Robin R. King" userId="6f26d4f6-8819-4fd2-98e3-7caae5d678fb" providerId="ADAL" clId="{3F77E879-2ECB-4DAA-9B11-09FFEBBA10D5}" dt="2018-08-07T16:07:50.576" v="1" actId="6549"/>
        <pc:sldMkLst>
          <pc:docMk/>
          <pc:sldMk cId="3656835345" sldId="369"/>
        </pc:sldMkLst>
      </pc:sldChg>
      <pc:sldChg chg="add modNotesTx">
        <pc:chgData name="Robin R. King" userId="6f26d4f6-8819-4fd2-98e3-7caae5d678fb" providerId="ADAL" clId="{3F77E879-2ECB-4DAA-9B11-09FFEBBA10D5}" dt="2018-08-07T16:11:48.740" v="26" actId="20577"/>
        <pc:sldMkLst>
          <pc:docMk/>
          <pc:sldMk cId="2290554498" sldId="3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ten # by occupation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'[manufacturing_occupations.xlsx]top 10 in employment'!$L$5:$L$14</c:f>
              <c:strCache>
                <c:ptCount val="10"/>
                <c:pt idx="0">
                  <c:v>Team Assemblers</c:v>
                </c:pt>
                <c:pt idx="1">
                  <c:v>First-Line Supervisors </c:v>
                </c:pt>
                <c:pt idx="2">
                  <c:v>Welders</c:v>
                </c:pt>
                <c:pt idx="3">
                  <c:v>Electrical and Electronic assemblers</c:v>
                </c:pt>
                <c:pt idx="4">
                  <c:v>Machinists</c:v>
                </c:pt>
                <c:pt idx="5">
                  <c:v>Sales Representatives</c:v>
                </c:pt>
                <c:pt idx="6">
                  <c:v>Laminators and Fabricators</c:v>
                </c:pt>
                <c:pt idx="7">
                  <c:v>Inspectors</c:v>
                </c:pt>
                <c:pt idx="8">
                  <c:v>Sewing Machine Operators</c:v>
                </c:pt>
                <c:pt idx="9">
                  <c:v>Laborers and Material Movers</c:v>
                </c:pt>
              </c:strCache>
            </c:strRef>
          </c:cat>
          <c:val>
            <c:numRef>
              <c:f>'[manufacturing_occupations.xlsx]top 10 in employment'!$M$5:$M$14</c:f>
              <c:numCache>
                <c:formatCode>#,##0</c:formatCode>
                <c:ptCount val="10"/>
                <c:pt idx="0">
                  <c:v>977.6</c:v>
                </c:pt>
                <c:pt idx="1">
                  <c:v>487.3</c:v>
                </c:pt>
                <c:pt idx="2">
                  <c:v>393.4</c:v>
                </c:pt>
                <c:pt idx="3">
                  <c:v>391.5</c:v>
                </c:pt>
                <c:pt idx="4">
                  <c:v>305.7</c:v>
                </c:pt>
                <c:pt idx="5">
                  <c:v>295.7</c:v>
                </c:pt>
                <c:pt idx="6">
                  <c:v>261.5</c:v>
                </c:pt>
                <c:pt idx="7">
                  <c:v>258.60000000000002</c:v>
                </c:pt>
                <c:pt idx="8">
                  <c:v>206</c:v>
                </c:pt>
                <c:pt idx="9">
                  <c:v>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8-4137-8D03-10B2E32F2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2144"/>
        <c:axId val="18232472"/>
      </c:barChart>
      <c:catAx>
        <c:axId val="1823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32472"/>
        <c:crosses val="autoZero"/>
        <c:auto val="1"/>
        <c:lblAlgn val="ctr"/>
        <c:lblOffset val="100"/>
        <c:noMultiLvlLbl val="0"/>
      </c:catAx>
      <c:valAx>
        <c:axId val="1823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ten # by growth (by numbers)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'[manufacturing_occupations.xlsx]top 10 in growth'!$K$2:$K$11</c:f>
              <c:strCache>
                <c:ptCount val="10"/>
                <c:pt idx="0">
                  <c:v>Team Assemblers</c:v>
                </c:pt>
                <c:pt idx="1">
                  <c:v>First-Line Supervisors</c:v>
                </c:pt>
                <c:pt idx="2">
                  <c:v>Welders</c:v>
                </c:pt>
                <c:pt idx="3">
                  <c:v>Electrical Assemblers</c:v>
                </c:pt>
                <c:pt idx="4">
                  <c:v>Machinists</c:v>
                </c:pt>
                <c:pt idx="5">
                  <c:v>Laminators and Fabricators</c:v>
                </c:pt>
                <c:pt idx="6">
                  <c:v>Sales Representatives, </c:v>
                </c:pt>
                <c:pt idx="7">
                  <c:v>Laborers and Material Movers</c:v>
                </c:pt>
                <c:pt idx="8">
                  <c:v>Inspectors</c:v>
                </c:pt>
                <c:pt idx="9">
                  <c:v>Heavy and Tractor-Trailer Truck Drivers</c:v>
                </c:pt>
              </c:strCache>
            </c:strRef>
          </c:cat>
          <c:val>
            <c:numRef>
              <c:f>'[manufacturing_occupations.xlsx]top 10 in growth'!$L$2:$L$11</c:f>
              <c:numCache>
                <c:formatCode>#,##0</c:formatCode>
                <c:ptCount val="10"/>
                <c:pt idx="0">
                  <c:v>426</c:v>
                </c:pt>
                <c:pt idx="1">
                  <c:v>230.7</c:v>
                </c:pt>
                <c:pt idx="2">
                  <c:v>208.6</c:v>
                </c:pt>
                <c:pt idx="3">
                  <c:v>162.19999999999999</c:v>
                </c:pt>
                <c:pt idx="4">
                  <c:v>157.80000000000001</c:v>
                </c:pt>
                <c:pt idx="5">
                  <c:v>145.19999999999999</c:v>
                </c:pt>
                <c:pt idx="6">
                  <c:v>142.69999999999999</c:v>
                </c:pt>
                <c:pt idx="7">
                  <c:v>124.9</c:v>
                </c:pt>
                <c:pt idx="8">
                  <c:v>117.9</c:v>
                </c:pt>
                <c:pt idx="9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6-4F82-AE4B-F19001E3D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2144"/>
        <c:axId val="18232472"/>
      </c:barChart>
      <c:catAx>
        <c:axId val="1823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32472"/>
        <c:crosses val="autoZero"/>
        <c:auto val="1"/>
        <c:lblAlgn val="ctr"/>
        <c:lblOffset val="100"/>
        <c:noMultiLvlLbl val="0"/>
      </c:catAx>
      <c:valAx>
        <c:axId val="1823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ten # by annual</a:t>
            </a:r>
            <a:r>
              <a:rPr lang="en-US" baseline="0"/>
              <a:t> earnings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'[manufacturing_occupations.xlsx]top ten in wage'!$J$2:$J$11</c:f>
              <c:strCache>
                <c:ptCount val="10"/>
                <c:pt idx="0">
                  <c:v>Chief Executives</c:v>
                </c:pt>
                <c:pt idx="1">
                  <c:v>Sales Managers</c:v>
                </c:pt>
                <c:pt idx="2">
                  <c:v>Computer and Information Systems Managers</c:v>
                </c:pt>
                <c:pt idx="3">
                  <c:v>Architectural and Engineering Managers</c:v>
                </c:pt>
                <c:pt idx="4">
                  <c:v>Purchasing Managers</c:v>
                </c:pt>
                <c:pt idx="5">
                  <c:v>Financial Managers</c:v>
                </c:pt>
                <c:pt idx="6">
                  <c:v>Sales Engineers</c:v>
                </c:pt>
                <c:pt idx="7">
                  <c:v>Industrial Production Managers</c:v>
                </c:pt>
                <c:pt idx="8">
                  <c:v>Marketing Managers</c:v>
                </c:pt>
                <c:pt idx="9">
                  <c:v>Software Developers</c:v>
                </c:pt>
              </c:strCache>
            </c:strRef>
          </c:cat>
          <c:val>
            <c:numRef>
              <c:f>'[manufacturing_occupations.xlsx]top ten in wage'!$K$2:$K$11</c:f>
              <c:numCache>
                <c:formatCode>\$#,##0</c:formatCode>
                <c:ptCount val="10"/>
                <c:pt idx="0">
                  <c:v>154100</c:v>
                </c:pt>
                <c:pt idx="1">
                  <c:v>121400</c:v>
                </c:pt>
                <c:pt idx="2">
                  <c:v>119700</c:v>
                </c:pt>
                <c:pt idx="3">
                  <c:v>116900</c:v>
                </c:pt>
                <c:pt idx="4">
                  <c:v>112900</c:v>
                </c:pt>
                <c:pt idx="5">
                  <c:v>112800</c:v>
                </c:pt>
                <c:pt idx="6">
                  <c:v>111400</c:v>
                </c:pt>
                <c:pt idx="7">
                  <c:v>105200</c:v>
                </c:pt>
                <c:pt idx="8">
                  <c:v>104800</c:v>
                </c:pt>
                <c:pt idx="9">
                  <c:v>103800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D-4099-9CCE-9141532AC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2144"/>
        <c:axId val="18232472"/>
      </c:barChart>
      <c:catAx>
        <c:axId val="1823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32472"/>
        <c:crosses val="autoZero"/>
        <c:auto val="1"/>
        <c:lblAlgn val="ctr"/>
        <c:lblOffset val="100"/>
        <c:noMultiLvlLbl val="0"/>
      </c:catAx>
      <c:valAx>
        <c:axId val="1823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industry multipliers for employment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738264382793314E-2"/>
          <c:y val="6.9292216399371484E-2"/>
          <c:w val="0.93356826223621414"/>
          <c:h val="0.881426803254944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</c:v>
                </c:pt>
              </c:strCache>
            </c:strRef>
          </c:tx>
          <c:dLbls>
            <c:dLbl>
              <c:idx val="0"/>
              <c:layout>
                <c:manualLayout>
                  <c:x val="-2.8926580067607056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4-4D48-9E4D-C51F046C03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F4-4D48-9E4D-C51F046C03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F4-4D48-9E4D-C51F046C03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F4-4D48-9E4D-C51F046C03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F4-4D48-9E4D-C51F046C03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4-4D48-9E4D-C51F046C03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F4-4D48-9E4D-C51F046C0348}"/>
                </c:ext>
              </c:extLst>
            </c:dLbl>
            <c:dLbl>
              <c:idx val="7"/>
              <c:layout>
                <c:manualLayout>
                  <c:x val="-3.5392793440836082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F4-4D48-9E4D-C51F046C03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F4-4D48-9E4D-C51F046C034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F4-4D48-9E4D-C51F046C03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F4-4D48-9E4D-C51F046C034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F4-4D48-9E4D-C51F046C034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F4-4D48-9E4D-C51F046C0348}"/>
                </c:ext>
              </c:extLst>
            </c:dLbl>
            <c:dLbl>
              <c:idx val="13"/>
              <c:layout>
                <c:manualLayout>
                  <c:x val="-3.2806308091544473E-2"/>
                  <c:y val="-3.367339952071208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F4-4D48-9E4D-C51F046C03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F4-4D48-9E4D-C51F046C034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F4-4D48-9E4D-C51F046C034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5F4-4D48-9E4D-C51F046C0348}"/>
                </c:ext>
              </c:extLst>
            </c:dLbl>
            <c:dLbl>
              <c:idx val="17"/>
              <c:layout>
                <c:manualLayout>
                  <c:x val="-2.5648260802445866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5F4-4D48-9E4D-C51F046C034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5F4-4D48-9E4D-C51F046C034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5F4-4D48-9E4D-C51F046C034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5F4-4D48-9E4D-C51F046C034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5F4-4D48-9E4D-C51F046C034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5F4-4D48-9E4D-C51F046C034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5F4-4D48-9E4D-C51F046C034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5F4-4D48-9E4D-C51F046C034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5F4-4D48-9E4D-C51F046C034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5F4-4D48-9E4D-C51F046C034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5F4-4D48-9E4D-C51F046C034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5F4-4D48-9E4D-C51F046C034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5F4-4D48-9E4D-C51F046C034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5F4-4D48-9E4D-C51F046C0348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5F4-4D48-9E4D-C51F046C0348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5F4-4D48-9E4D-C51F046C0348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5F4-4D48-9E4D-C51F046C0348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5F4-4D48-9E4D-C51F046C0348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5F4-4D48-9E4D-C51F046C0348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5F4-4D48-9E4D-C51F046C0348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5F4-4D48-9E4D-C51F046C0348}"/>
                </c:ext>
              </c:extLst>
            </c:dLbl>
            <c:dLbl>
              <c:idx val="38"/>
              <c:layout>
                <c:manualLayout>
                  <c:x val="-3.1513065416898668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5F4-4D48-9E4D-C51F046C0348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5F4-4D48-9E4D-C51F046C0348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5F4-4D48-9E4D-C51F046C0348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5F4-4D48-9E4D-C51F046C0348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5F4-4D48-9E4D-C51F046C0348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5F4-4D48-9E4D-C51F046C0348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5F4-4D48-9E4D-C51F046C0348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5F4-4D48-9E4D-C51F046C0348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5F4-4D48-9E4D-C51F046C0348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5F4-4D48-9E4D-C51F046C0348}"/>
                </c:ext>
              </c:extLst>
            </c:dLbl>
            <c:dLbl>
              <c:idx val="48"/>
              <c:layout>
                <c:manualLayout>
                  <c:x val="-2.8926580067607063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5F4-4D48-9E4D-C51F046C0348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5F4-4D48-9E4D-C51F046C0348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5F4-4D48-9E4D-C51F046C0348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5F4-4D48-9E4D-C51F046C0348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5F4-4D48-9E4D-C51F046C0348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5F4-4D48-9E4D-C51F046C0348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5F4-4D48-9E4D-C51F046C0348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5F4-4D48-9E4D-C51F046C0348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5F4-4D48-9E4D-C51F046C0348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5F4-4D48-9E4D-C51F046C0348}"/>
                </c:ext>
              </c:extLst>
            </c:dLbl>
            <c:dLbl>
              <c:idx val="58"/>
              <c:layout>
                <c:manualLayout>
                  <c:x val="-2.7633337392961258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5F4-4D48-9E4D-C51F046C0348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5F4-4D48-9E4D-C51F046C0348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5F4-4D48-9E4D-C51F046C0348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5F4-4D48-9E4D-C51F046C0348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5F4-4D48-9E4D-C51F046C0348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5F4-4D48-9E4D-C51F046C0348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5F4-4D48-9E4D-C51F046C0348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5F4-4D48-9E4D-C51F046C0348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5F4-4D48-9E4D-C51F046C0348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5F4-4D48-9E4D-C51F046C0348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F5F4-4D48-9E4D-C51F046C0348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F5F4-4D48-9E4D-C51F046C0348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5F4-4D48-9E4D-C51F046C0348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5F4-4D48-9E4D-C51F046C0348}"/>
                </c:ext>
              </c:extLst>
            </c:dLbl>
            <c:dLbl>
              <c:idx val="72"/>
              <c:layout>
                <c:manualLayout>
                  <c:x val="-2.7633337392961258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5F4-4D48-9E4D-C51F046C034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5F4-4D48-9E4D-C51F046C0348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F5F4-4D48-9E4D-C51F046C0348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5F4-4D48-9E4D-C51F046C0348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F5F4-4D48-9E4D-C51F046C0348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5F4-4D48-9E4D-C51F046C0348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F5F4-4D48-9E4D-C51F046C0348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5F4-4D48-9E4D-C51F046C0348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F5F4-4D48-9E4D-C51F046C0348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5F4-4D48-9E4D-C51F046C0348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F5F4-4D48-9E4D-C51F046C0348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5F4-4D48-9E4D-C51F046C0348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F5F4-4D48-9E4D-C51F046C0348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5F4-4D48-9E4D-C51F046C0348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F5F4-4D48-9E4D-C51F046C0348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5F4-4D48-9E4D-C51F046C0348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F5F4-4D48-9E4D-C51F046C0348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5F4-4D48-9E4D-C51F046C0348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F5F4-4D48-9E4D-C51F046C0348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5F4-4D48-9E4D-C51F046C0348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F5F4-4D48-9E4D-C51F046C0348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5F4-4D48-9E4D-C51F046C0348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F5F4-4D48-9E4D-C51F046C0348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5F4-4D48-9E4D-C51F046C0348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F5F4-4D48-9E4D-C51F046C0348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5F4-4D48-9E4D-C51F046C0348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F5F4-4D48-9E4D-C51F046C0348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5F4-4D48-9E4D-C51F046C0348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F5F4-4D48-9E4D-C51F046C0348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5F4-4D48-9E4D-C51F046C0348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F5F4-4D48-9E4D-C51F046C0348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5F4-4D48-9E4D-C51F046C0348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F5F4-4D48-9E4D-C51F046C0348}"/>
                </c:ext>
              </c:extLst>
            </c:dLbl>
            <c:dLbl>
              <c:idx val="105"/>
              <c:layout>
                <c:manualLayout>
                  <c:x val="-2.3753609369023845E-2"/>
                  <c:y val="-2.47547819064422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1.45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5F4-4D48-9E4D-C51F046C0348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F5F4-4D48-9E4D-C51F046C0348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F5F4-4D48-9E4D-C51F046C0348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F5F4-4D48-9E4D-C51F046C0348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F5F4-4D48-9E4D-C51F046C0348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F5F4-4D48-9E4D-C51F046C0348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F5F4-4D48-9E4D-C51F046C0348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F5F4-4D48-9E4D-C51F046C0348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F5F4-4D48-9E4D-C51F046C0348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F5F4-4D48-9E4D-C51F046C0348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F5F4-4D48-9E4D-C51F046C0348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F5F4-4D48-9E4D-C51F046C0348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F5F4-4D48-9E4D-C51F046C0348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F5F4-4D48-9E4D-C51F046C0348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F5F4-4D48-9E4D-C51F046C0348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r>
                      <a:rPr lang="en-US"/>
                      <a:t>1.5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F5F4-4D48-9E4D-C51F046C0348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F5F4-4D48-9E4D-C51F046C0348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F5F4-4D48-9E4D-C51F046C0348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F5F4-4D48-9E4D-C51F046C0348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F5F4-4D48-9E4D-C51F046C0348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F5F4-4D48-9E4D-C51F046C0348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F5F4-4D48-9E4D-C51F046C0348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F5F4-4D48-9E4D-C51F046C0348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F5F4-4D48-9E4D-C51F046C0348}"/>
                </c:ext>
              </c:extLst>
            </c:dLbl>
            <c:dLbl>
              <c:idx val="129"/>
              <c:layout>
                <c:manualLayout>
                  <c:x val="-2.246036669437804E-2"/>
                  <c:y val="-4.482167153854930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F5F4-4D48-9E4D-C51F046C0348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F5F4-4D48-9E4D-C51F046C0348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F5F4-4D48-9E4D-C51F046C0348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F5F4-4D48-9E4D-C51F046C0348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F5F4-4D48-9E4D-C51F046C0348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F5F4-4D48-9E4D-C51F046C0348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F5F4-4D48-9E4D-C51F046C0348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F5F4-4D48-9E4D-C51F046C0348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F5F4-4D48-9E4D-C51F046C0348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F5F4-4D48-9E4D-C51F046C0348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F5F4-4D48-9E4D-C51F046C0348}"/>
                </c:ext>
              </c:extLst>
            </c:dLbl>
            <c:dLbl>
              <c:idx val="140"/>
              <c:layout>
                <c:manualLayout>
                  <c:x val="-1.7888804754571053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F5F4-4D48-9E4D-C51F046C0348}"/>
                </c:ext>
              </c:extLst>
            </c:dLbl>
            <c:dLbl>
              <c:idx val="1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F5F4-4D48-9E4D-C51F046C0348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F5F4-4D48-9E4D-C51F046C0348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F5F4-4D48-9E4D-C51F046C0348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F5F4-4D48-9E4D-C51F046C0348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F5F4-4D48-9E4D-C51F046C0348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F5F4-4D48-9E4D-C51F046C0348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F5F4-4D48-9E4D-C51F046C0348}"/>
                </c:ext>
              </c:extLst>
            </c:dLbl>
            <c:dLbl>
              <c:idx val="148"/>
              <c:layout>
                <c:manualLayout>
                  <c:x val="-1.5994153321149018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F5F4-4D48-9E4D-C51F046C0348}"/>
                </c:ext>
              </c:extLst>
            </c:dLbl>
            <c:dLbl>
              <c:idx val="149"/>
              <c:layout>
                <c:manualLayout>
                  <c:x val="-1.4700910646503215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F5F4-4D48-9E4D-C51F046C0348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F5F4-4D48-9E4D-C51F046C0348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F5F4-4D48-9E4D-C51F046C0348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F5F4-4D48-9E4D-C51F046C0348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F5F4-4D48-9E4D-C51F046C0348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F5F4-4D48-9E4D-C51F046C0348}"/>
                </c:ext>
              </c:extLst>
            </c:dLbl>
            <c:dLbl>
              <c:idx val="1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F5F4-4D48-9E4D-C51F046C0348}"/>
                </c:ext>
              </c:extLst>
            </c:dLbl>
            <c:dLbl>
              <c:idx val="156"/>
              <c:layout>
                <c:manualLayout>
                  <c:x val="-1.5994153321149018E-2"/>
                  <c:y val="-3.144374511714459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F5F4-4D48-9E4D-C51F046C0348}"/>
                </c:ext>
              </c:extLst>
            </c:dLbl>
            <c:dLbl>
              <c:idx val="157"/>
              <c:layout>
                <c:manualLayout>
                  <c:x val="-1.4700910646503215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F5F4-4D48-9E4D-C51F046C0348}"/>
                </c:ext>
              </c:extLst>
            </c:dLbl>
            <c:dLbl>
              <c:idx val="158"/>
              <c:layout>
                <c:manualLayout>
                  <c:x val="-1.340766797185741E-2"/>
                  <c:y val="-3.367339952071208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F5F4-4D48-9E4D-C51F046C0348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F5F4-4D48-9E4D-C51F046C0348}"/>
                </c:ext>
              </c:extLst>
            </c:dLbl>
            <c:dLbl>
              <c:idx val="1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F5F4-4D48-9E4D-C51F046C0348}"/>
                </c:ext>
              </c:extLst>
            </c:dLbl>
            <c:dLbl>
              <c:idx val="1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F5F4-4D48-9E4D-C51F046C0348}"/>
                </c:ext>
              </c:extLst>
            </c:dLbl>
            <c:dLbl>
              <c:idx val="162"/>
              <c:layout>
                <c:manualLayout>
                  <c:x val="-1.1422591381342032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F5F4-4D48-9E4D-C51F046C0348}"/>
                </c:ext>
              </c:extLst>
            </c:dLbl>
            <c:dLbl>
              <c:idx val="1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F5F4-4D48-9E4D-C51F046C0348}"/>
                </c:ext>
              </c:extLst>
            </c:dLbl>
            <c:dLbl>
              <c:idx val="1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F5F4-4D48-9E4D-C51F046C0348}"/>
                </c:ext>
              </c:extLst>
            </c:dLbl>
            <c:dLbl>
              <c:idx val="1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F5F4-4D48-9E4D-C51F046C0348}"/>
                </c:ext>
              </c:extLst>
            </c:dLbl>
            <c:dLbl>
              <c:idx val="166"/>
              <c:layout>
                <c:manualLayout>
                  <c:x val="-1.340766797185741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F5F4-4D48-9E4D-C51F046C0348}"/>
                </c:ext>
              </c:extLst>
            </c:dLbl>
            <c:dLbl>
              <c:idx val="1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F5F4-4D48-9E4D-C51F046C0348}"/>
                </c:ext>
              </c:extLst>
            </c:dLbl>
            <c:dLbl>
              <c:idx val="1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F5F4-4D48-9E4D-C51F046C0348}"/>
                </c:ext>
              </c:extLst>
            </c:dLbl>
            <c:dLbl>
              <c:idx val="169"/>
              <c:layout>
                <c:manualLayout>
                  <c:x val="-1.4700910646503215E-2"/>
                  <c:y val="-3.14437451171447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F5F4-4D48-9E4D-C51F046C0348}"/>
                </c:ext>
              </c:extLst>
            </c:dLbl>
            <c:dLbl>
              <c:idx val="1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F5F4-4D48-9E4D-C51F046C0348}"/>
                </c:ext>
              </c:extLst>
            </c:dLbl>
            <c:dLbl>
              <c:idx val="171"/>
              <c:layout>
                <c:manualLayout>
                  <c:x val="-1.5994153321149018E-2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F5F4-4D48-9E4D-C51F046C0348}"/>
                </c:ext>
              </c:extLst>
            </c:dLbl>
            <c:dLbl>
              <c:idx val="172"/>
              <c:layout>
                <c:manualLayout>
                  <c:x val="-1.8580638670440627E-2"/>
                  <c:y val="-3.14437451171445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2.00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F5F4-4D48-9E4D-C51F046C0348}"/>
                </c:ext>
              </c:extLst>
            </c:dLbl>
            <c:dLbl>
              <c:idx val="1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F5F4-4D48-9E4D-C51F046C0348}"/>
                </c:ext>
              </c:extLst>
            </c:dLbl>
            <c:dLbl>
              <c:idx val="175"/>
              <c:tx>
                <c:rich>
                  <a:bodyPr/>
                  <a:lstStyle/>
                  <a:p>
                    <a:r>
                      <a:rPr lang="en-US"/>
                      <a:t>2.20</a:t>
                    </a:r>
                  </a:p>
                </c:rich>
              </c:tx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E-F5F4-4D48-9E4D-C51F046C0348}"/>
                </c:ext>
              </c:extLst>
            </c:dLbl>
            <c:dLbl>
              <c:idx val="177"/>
              <c:layout>
                <c:manualLayout>
                  <c:x val="-2.7633337392961258E-2"/>
                  <c:y val="-3.367339952071208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F5F4-4D48-9E4D-C51F046C0348}"/>
                </c:ext>
              </c:extLst>
            </c:dLbl>
            <c:dLbl>
              <c:idx val="178"/>
              <c:layout>
                <c:manualLayout>
                  <c:x val="-8.2346972732742878E-3"/>
                  <c:y val="-3.144374511714463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F5F4-4D48-9E4D-C51F046C0348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Sheet1!$A$2:$A$180</c:f>
              <c:numCache>
                <c:formatCode>General</c:formatCode>
                <c:ptCount val="179"/>
                <c:pt idx="0">
                  <c:v>1.07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1.1100000000000001</c:v>
                </c:pt>
                <c:pt idx="4">
                  <c:v>1.1100000000000001</c:v>
                </c:pt>
                <c:pt idx="5">
                  <c:v>1.1200000000000001</c:v>
                </c:pt>
                <c:pt idx="6">
                  <c:v>1.1200000000000001</c:v>
                </c:pt>
                <c:pt idx="7">
                  <c:v>1.1200000000000001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1.1299999999999999</c:v>
                </c:pt>
                <c:pt idx="11">
                  <c:v>1.1399999999999999</c:v>
                </c:pt>
                <c:pt idx="12">
                  <c:v>1.1499999999999999</c:v>
                </c:pt>
                <c:pt idx="13">
                  <c:v>1.1499999999999999</c:v>
                </c:pt>
                <c:pt idx="14">
                  <c:v>1.1599999999999999</c:v>
                </c:pt>
                <c:pt idx="15">
                  <c:v>1.17</c:v>
                </c:pt>
                <c:pt idx="16">
                  <c:v>1.17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1.21</c:v>
                </c:pt>
                <c:pt idx="21">
                  <c:v>1.21</c:v>
                </c:pt>
                <c:pt idx="22">
                  <c:v>1.21</c:v>
                </c:pt>
                <c:pt idx="23">
                  <c:v>1.21</c:v>
                </c:pt>
                <c:pt idx="24">
                  <c:v>1.21</c:v>
                </c:pt>
                <c:pt idx="25">
                  <c:v>1.21</c:v>
                </c:pt>
                <c:pt idx="26">
                  <c:v>1.21</c:v>
                </c:pt>
                <c:pt idx="27">
                  <c:v>1.21</c:v>
                </c:pt>
                <c:pt idx="28">
                  <c:v>1.22</c:v>
                </c:pt>
                <c:pt idx="29">
                  <c:v>1.23</c:v>
                </c:pt>
                <c:pt idx="30">
                  <c:v>1.23</c:v>
                </c:pt>
                <c:pt idx="31">
                  <c:v>1.23</c:v>
                </c:pt>
                <c:pt idx="32">
                  <c:v>1.23</c:v>
                </c:pt>
                <c:pt idx="33">
                  <c:v>1.23</c:v>
                </c:pt>
                <c:pt idx="34">
                  <c:v>1.24</c:v>
                </c:pt>
                <c:pt idx="35">
                  <c:v>1.24</c:v>
                </c:pt>
                <c:pt idx="36">
                  <c:v>1.24</c:v>
                </c:pt>
                <c:pt idx="37">
                  <c:v>1.25</c:v>
                </c:pt>
                <c:pt idx="38">
                  <c:v>1.25</c:v>
                </c:pt>
                <c:pt idx="39">
                  <c:v>1.25</c:v>
                </c:pt>
                <c:pt idx="40">
                  <c:v>1.25</c:v>
                </c:pt>
                <c:pt idx="41">
                  <c:v>1.26</c:v>
                </c:pt>
                <c:pt idx="42">
                  <c:v>1.26</c:v>
                </c:pt>
                <c:pt idx="43">
                  <c:v>1.26</c:v>
                </c:pt>
                <c:pt idx="44">
                  <c:v>1.26</c:v>
                </c:pt>
                <c:pt idx="45">
                  <c:v>1.27</c:v>
                </c:pt>
                <c:pt idx="46">
                  <c:v>1.27</c:v>
                </c:pt>
                <c:pt idx="47">
                  <c:v>1.27</c:v>
                </c:pt>
                <c:pt idx="48">
                  <c:v>1.28</c:v>
                </c:pt>
                <c:pt idx="49">
                  <c:v>1.28</c:v>
                </c:pt>
                <c:pt idx="50">
                  <c:v>1.28</c:v>
                </c:pt>
                <c:pt idx="51">
                  <c:v>1.28</c:v>
                </c:pt>
                <c:pt idx="52">
                  <c:v>1.28</c:v>
                </c:pt>
                <c:pt idx="53">
                  <c:v>1.28</c:v>
                </c:pt>
                <c:pt idx="54">
                  <c:v>1.28</c:v>
                </c:pt>
                <c:pt idx="55">
                  <c:v>1.28</c:v>
                </c:pt>
                <c:pt idx="56">
                  <c:v>1.29</c:v>
                </c:pt>
                <c:pt idx="57">
                  <c:v>1.31</c:v>
                </c:pt>
                <c:pt idx="58">
                  <c:v>1.31</c:v>
                </c:pt>
                <c:pt idx="59">
                  <c:v>1.31</c:v>
                </c:pt>
                <c:pt idx="60">
                  <c:v>1.31</c:v>
                </c:pt>
                <c:pt idx="61">
                  <c:v>1.32</c:v>
                </c:pt>
                <c:pt idx="62">
                  <c:v>1.33</c:v>
                </c:pt>
                <c:pt idx="63">
                  <c:v>1.33</c:v>
                </c:pt>
                <c:pt idx="64">
                  <c:v>1.33</c:v>
                </c:pt>
                <c:pt idx="65">
                  <c:v>1.33</c:v>
                </c:pt>
                <c:pt idx="66">
                  <c:v>1.33</c:v>
                </c:pt>
                <c:pt idx="67">
                  <c:v>1.34</c:v>
                </c:pt>
                <c:pt idx="68">
                  <c:v>1.34</c:v>
                </c:pt>
                <c:pt idx="69">
                  <c:v>1.34</c:v>
                </c:pt>
                <c:pt idx="70">
                  <c:v>1.34</c:v>
                </c:pt>
                <c:pt idx="71">
                  <c:v>1.34</c:v>
                </c:pt>
                <c:pt idx="72">
                  <c:v>1.35</c:v>
                </c:pt>
                <c:pt idx="73">
                  <c:v>1.35</c:v>
                </c:pt>
                <c:pt idx="74">
                  <c:v>1.35</c:v>
                </c:pt>
                <c:pt idx="75">
                  <c:v>1.36</c:v>
                </c:pt>
                <c:pt idx="76">
                  <c:v>1.36</c:v>
                </c:pt>
                <c:pt idx="77">
                  <c:v>1.36</c:v>
                </c:pt>
                <c:pt idx="78">
                  <c:v>1.36</c:v>
                </c:pt>
                <c:pt idx="79">
                  <c:v>1.37</c:v>
                </c:pt>
                <c:pt idx="80">
                  <c:v>1.37</c:v>
                </c:pt>
                <c:pt idx="81">
                  <c:v>1.37</c:v>
                </c:pt>
                <c:pt idx="82">
                  <c:v>1.37</c:v>
                </c:pt>
                <c:pt idx="83">
                  <c:v>1.38</c:v>
                </c:pt>
                <c:pt idx="84">
                  <c:v>1.39</c:v>
                </c:pt>
                <c:pt idx="85">
                  <c:v>1.39</c:v>
                </c:pt>
                <c:pt idx="86">
                  <c:v>1.39</c:v>
                </c:pt>
                <c:pt idx="87">
                  <c:v>1.39</c:v>
                </c:pt>
                <c:pt idx="88">
                  <c:v>1.39</c:v>
                </c:pt>
                <c:pt idx="89">
                  <c:v>1.39</c:v>
                </c:pt>
                <c:pt idx="90">
                  <c:v>1.39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1.41</c:v>
                </c:pt>
                <c:pt idx="98">
                  <c:v>1.41</c:v>
                </c:pt>
                <c:pt idx="99">
                  <c:v>1.41</c:v>
                </c:pt>
                <c:pt idx="100">
                  <c:v>1.42</c:v>
                </c:pt>
                <c:pt idx="101">
                  <c:v>1.42</c:v>
                </c:pt>
                <c:pt idx="102">
                  <c:v>1.42</c:v>
                </c:pt>
                <c:pt idx="103">
                  <c:v>1.43</c:v>
                </c:pt>
                <c:pt idx="104">
                  <c:v>1.44</c:v>
                </c:pt>
                <c:pt idx="105">
                  <c:v>1.44</c:v>
                </c:pt>
                <c:pt idx="106">
                  <c:v>1.45</c:v>
                </c:pt>
                <c:pt idx="107">
                  <c:v>1.45</c:v>
                </c:pt>
                <c:pt idx="108">
                  <c:v>1.45</c:v>
                </c:pt>
                <c:pt idx="109">
                  <c:v>1.45</c:v>
                </c:pt>
                <c:pt idx="110">
                  <c:v>1.46</c:v>
                </c:pt>
                <c:pt idx="111">
                  <c:v>1.46</c:v>
                </c:pt>
                <c:pt idx="112">
                  <c:v>1.46</c:v>
                </c:pt>
                <c:pt idx="113">
                  <c:v>1.46</c:v>
                </c:pt>
                <c:pt idx="114">
                  <c:v>1.46</c:v>
                </c:pt>
                <c:pt idx="115">
                  <c:v>1.47</c:v>
                </c:pt>
                <c:pt idx="116">
                  <c:v>1.48</c:v>
                </c:pt>
                <c:pt idx="117">
                  <c:v>1.48</c:v>
                </c:pt>
                <c:pt idx="118">
                  <c:v>1.48</c:v>
                </c:pt>
                <c:pt idx="119">
                  <c:v>1.49</c:v>
                </c:pt>
                <c:pt idx="120">
                  <c:v>1.5</c:v>
                </c:pt>
                <c:pt idx="121">
                  <c:v>1.5</c:v>
                </c:pt>
                <c:pt idx="122">
                  <c:v>1.51</c:v>
                </c:pt>
                <c:pt idx="123">
                  <c:v>1.51</c:v>
                </c:pt>
                <c:pt idx="124">
                  <c:v>1.51</c:v>
                </c:pt>
                <c:pt idx="125">
                  <c:v>1.51</c:v>
                </c:pt>
                <c:pt idx="126">
                  <c:v>1.52</c:v>
                </c:pt>
                <c:pt idx="127">
                  <c:v>1.52</c:v>
                </c:pt>
                <c:pt idx="128">
                  <c:v>1.53</c:v>
                </c:pt>
                <c:pt idx="129">
                  <c:v>1.55</c:v>
                </c:pt>
                <c:pt idx="130">
                  <c:v>1.56</c:v>
                </c:pt>
                <c:pt idx="131">
                  <c:v>1.56</c:v>
                </c:pt>
                <c:pt idx="132">
                  <c:v>1.56</c:v>
                </c:pt>
                <c:pt idx="133">
                  <c:v>1.56</c:v>
                </c:pt>
                <c:pt idx="134">
                  <c:v>1.56</c:v>
                </c:pt>
                <c:pt idx="135">
                  <c:v>1.56</c:v>
                </c:pt>
                <c:pt idx="136">
                  <c:v>1.58</c:v>
                </c:pt>
                <c:pt idx="137">
                  <c:v>1.58</c:v>
                </c:pt>
                <c:pt idx="138">
                  <c:v>1.58</c:v>
                </c:pt>
                <c:pt idx="139">
                  <c:v>1.58</c:v>
                </c:pt>
                <c:pt idx="140">
                  <c:v>1.6</c:v>
                </c:pt>
                <c:pt idx="141">
                  <c:v>1.6</c:v>
                </c:pt>
                <c:pt idx="142">
                  <c:v>1.61</c:v>
                </c:pt>
                <c:pt idx="143">
                  <c:v>1.62</c:v>
                </c:pt>
                <c:pt idx="144">
                  <c:v>1.62</c:v>
                </c:pt>
                <c:pt idx="145">
                  <c:v>1.62</c:v>
                </c:pt>
                <c:pt idx="146">
                  <c:v>1.62</c:v>
                </c:pt>
                <c:pt idx="147">
                  <c:v>1.63</c:v>
                </c:pt>
                <c:pt idx="148">
                  <c:v>1.64</c:v>
                </c:pt>
                <c:pt idx="149">
                  <c:v>1.66</c:v>
                </c:pt>
                <c:pt idx="150">
                  <c:v>1.66</c:v>
                </c:pt>
                <c:pt idx="151">
                  <c:v>1.66</c:v>
                </c:pt>
                <c:pt idx="152">
                  <c:v>1.66</c:v>
                </c:pt>
                <c:pt idx="153">
                  <c:v>1.66</c:v>
                </c:pt>
                <c:pt idx="154">
                  <c:v>1.68</c:v>
                </c:pt>
                <c:pt idx="155">
                  <c:v>1.68</c:v>
                </c:pt>
                <c:pt idx="156">
                  <c:v>1.69</c:v>
                </c:pt>
                <c:pt idx="157">
                  <c:v>1.73</c:v>
                </c:pt>
                <c:pt idx="158">
                  <c:v>1.75</c:v>
                </c:pt>
                <c:pt idx="159">
                  <c:v>1.76</c:v>
                </c:pt>
                <c:pt idx="160">
                  <c:v>1.78</c:v>
                </c:pt>
                <c:pt idx="161">
                  <c:v>1.78</c:v>
                </c:pt>
                <c:pt idx="162">
                  <c:v>1.8</c:v>
                </c:pt>
                <c:pt idx="163">
                  <c:v>1.8</c:v>
                </c:pt>
                <c:pt idx="164">
                  <c:v>1.82</c:v>
                </c:pt>
                <c:pt idx="165">
                  <c:v>1.82</c:v>
                </c:pt>
                <c:pt idx="166">
                  <c:v>1.84</c:v>
                </c:pt>
                <c:pt idx="167">
                  <c:v>1.84</c:v>
                </c:pt>
                <c:pt idx="168">
                  <c:v>1.84</c:v>
                </c:pt>
                <c:pt idx="169">
                  <c:v>1.94</c:v>
                </c:pt>
                <c:pt idx="170">
                  <c:v>1.96</c:v>
                </c:pt>
                <c:pt idx="171">
                  <c:v>1.97</c:v>
                </c:pt>
                <c:pt idx="172">
                  <c:v>2</c:v>
                </c:pt>
                <c:pt idx="173">
                  <c:v>2.06</c:v>
                </c:pt>
                <c:pt idx="174">
                  <c:v>2.0699999999999998</c:v>
                </c:pt>
                <c:pt idx="175">
                  <c:v>2.2000000000000002</c:v>
                </c:pt>
                <c:pt idx="176">
                  <c:v>2.4900000000000002</c:v>
                </c:pt>
                <c:pt idx="177">
                  <c:v>2.92</c:v>
                </c:pt>
                <c:pt idx="178">
                  <c:v>2.97</c:v>
                </c:pt>
              </c:numCache>
            </c:numRef>
          </c:xVal>
          <c:yVal>
            <c:numRef>
              <c:f>Sheet1!$B$2:$B$180</c:f>
              <c:numCache>
                <c:formatCode>General</c:formatCode>
                <c:ptCount val="179"/>
                <c:pt idx="0">
                  <c:v>0.57096590151531035</c:v>
                </c:pt>
                <c:pt idx="1">
                  <c:v>0.65540084446825642</c:v>
                </c:pt>
                <c:pt idx="2">
                  <c:v>0.65540084446825642</c:v>
                </c:pt>
                <c:pt idx="3">
                  <c:v>0.68450652616220742</c:v>
                </c:pt>
                <c:pt idx="4">
                  <c:v>0.68450652616220742</c:v>
                </c:pt>
                <c:pt idx="5">
                  <c:v>0.71400406416861784</c:v>
                </c:pt>
                <c:pt idx="6">
                  <c:v>0.71400406416861784</c:v>
                </c:pt>
                <c:pt idx="7">
                  <c:v>0.71400406416861784</c:v>
                </c:pt>
                <c:pt idx="8">
                  <c:v>0.71400406416861784</c:v>
                </c:pt>
                <c:pt idx="9">
                  <c:v>0.71400406416861784</c:v>
                </c:pt>
                <c:pt idx="10">
                  <c:v>0.74383441634796854</c:v>
                </c:pt>
                <c:pt idx="11">
                  <c:v>0.77393475157920522</c:v>
                </c:pt>
                <c:pt idx="12">
                  <c:v>0.80423861463237567</c:v>
                </c:pt>
                <c:pt idx="13">
                  <c:v>0.80423861463237567</c:v>
                </c:pt>
                <c:pt idx="14">
                  <c:v>0.83467612110119216</c:v>
                </c:pt>
                <c:pt idx="15">
                  <c:v>0.86517418210908503</c:v>
                </c:pt>
                <c:pt idx="16">
                  <c:v>0.86517418210908503</c:v>
                </c:pt>
                <c:pt idx="17">
                  <c:v>0.95625826612276998</c:v>
                </c:pt>
                <c:pt idx="18">
                  <c:v>0.95625826612276998</c:v>
                </c:pt>
                <c:pt idx="19">
                  <c:v>0.95625826612276998</c:v>
                </c:pt>
                <c:pt idx="20">
                  <c:v>0.98621304141702193</c:v>
                </c:pt>
                <c:pt idx="21">
                  <c:v>0.98621304141702193</c:v>
                </c:pt>
                <c:pt idx="22">
                  <c:v>0.98621304141702193</c:v>
                </c:pt>
                <c:pt idx="23">
                  <c:v>0.98621304141702193</c:v>
                </c:pt>
                <c:pt idx="24">
                  <c:v>0.98621304141702193</c:v>
                </c:pt>
                <c:pt idx="25">
                  <c:v>0.98621304141702193</c:v>
                </c:pt>
                <c:pt idx="26">
                  <c:v>0.98621304141702193</c:v>
                </c:pt>
                <c:pt idx="27">
                  <c:v>0.98621304141702193</c:v>
                </c:pt>
                <c:pt idx="28">
                  <c:v>1.0158247135384515</c:v>
                </c:pt>
                <c:pt idx="29">
                  <c:v>1.0450072458618784</c:v>
                </c:pt>
                <c:pt idx="30">
                  <c:v>1.0450072458618784</c:v>
                </c:pt>
                <c:pt idx="31">
                  <c:v>1.0450072458618784</c:v>
                </c:pt>
                <c:pt idx="32">
                  <c:v>1.0450072458618784</c:v>
                </c:pt>
                <c:pt idx="33">
                  <c:v>1.0450072458618784</c:v>
                </c:pt>
                <c:pt idx="34">
                  <c:v>1.0736737206375502</c:v>
                </c:pt>
                <c:pt idx="35">
                  <c:v>1.0736737206375502</c:v>
                </c:pt>
                <c:pt idx="36">
                  <c:v>1.0736737206375502</c:v>
                </c:pt>
                <c:pt idx="37">
                  <c:v>1.1017367578337685</c:v>
                </c:pt>
                <c:pt idx="38">
                  <c:v>1.1017367578337685</c:v>
                </c:pt>
                <c:pt idx="39">
                  <c:v>1.1017367578337685</c:v>
                </c:pt>
                <c:pt idx="40">
                  <c:v>1.1017367578337685</c:v>
                </c:pt>
                <c:pt idx="41">
                  <c:v>1.1291089486854542</c:v>
                </c:pt>
                <c:pt idx="42">
                  <c:v>1.1291089486854542</c:v>
                </c:pt>
                <c:pt idx="43">
                  <c:v>1.1291089486854542</c:v>
                </c:pt>
                <c:pt idx="44">
                  <c:v>1.1291089486854542</c:v>
                </c:pt>
                <c:pt idx="45">
                  <c:v>1.1557033010321971</c:v>
                </c:pt>
                <c:pt idx="46">
                  <c:v>1.1557033010321971</c:v>
                </c:pt>
                <c:pt idx="47">
                  <c:v>1.1557033010321971</c:v>
                </c:pt>
                <c:pt idx="48">
                  <c:v>1.1814336933460208</c:v>
                </c:pt>
                <c:pt idx="49">
                  <c:v>1.1814336933460208</c:v>
                </c:pt>
                <c:pt idx="50">
                  <c:v>1.1814336933460208</c:v>
                </c:pt>
                <c:pt idx="51">
                  <c:v>1.1814336933460208</c:v>
                </c:pt>
                <c:pt idx="52">
                  <c:v>1.1814336933460208</c:v>
                </c:pt>
                <c:pt idx="53">
                  <c:v>1.1814336933460208</c:v>
                </c:pt>
                <c:pt idx="54">
                  <c:v>1.1814336933460208</c:v>
                </c:pt>
                <c:pt idx="55">
                  <c:v>1.1814336933460208</c:v>
                </c:pt>
                <c:pt idx="56">
                  <c:v>1.2062153341926047</c:v>
                </c:pt>
                <c:pt idx="57">
                  <c:v>1.2526026138532489</c:v>
                </c:pt>
                <c:pt idx="58">
                  <c:v>1.2526026138532489</c:v>
                </c:pt>
                <c:pt idx="59">
                  <c:v>1.2526026138532489</c:v>
                </c:pt>
                <c:pt idx="60">
                  <c:v>1.2526026138532489</c:v>
                </c:pt>
                <c:pt idx="61">
                  <c:v>1.2740494631805623</c:v>
                </c:pt>
                <c:pt idx="62">
                  <c:v>1.2942308837496406</c:v>
                </c:pt>
                <c:pt idx="63">
                  <c:v>1.2942308837496406</c:v>
                </c:pt>
                <c:pt idx="64">
                  <c:v>1.2942308837496406</c:v>
                </c:pt>
                <c:pt idx="65">
                  <c:v>1.2942308837496406</c:v>
                </c:pt>
                <c:pt idx="66">
                  <c:v>1.2942308837496406</c:v>
                </c:pt>
                <c:pt idx="67">
                  <c:v>1.313075575424931</c:v>
                </c:pt>
                <c:pt idx="68">
                  <c:v>1.313075575424931</c:v>
                </c:pt>
                <c:pt idx="69">
                  <c:v>1.313075575424931</c:v>
                </c:pt>
                <c:pt idx="70">
                  <c:v>1.313075575424931</c:v>
                </c:pt>
                <c:pt idx="71">
                  <c:v>1.313075575424931</c:v>
                </c:pt>
                <c:pt idx="72">
                  <c:v>1.3305162447616301</c:v>
                </c:pt>
                <c:pt idx="73">
                  <c:v>1.3305162447616301</c:v>
                </c:pt>
                <c:pt idx="74">
                  <c:v>1.3305162447616301</c:v>
                </c:pt>
                <c:pt idx="75">
                  <c:v>1.346490004802722</c:v>
                </c:pt>
                <c:pt idx="76">
                  <c:v>1.346490004802722</c:v>
                </c:pt>
                <c:pt idx="77">
                  <c:v>1.346490004802722</c:v>
                </c:pt>
                <c:pt idx="78">
                  <c:v>1.346490004802722</c:v>
                </c:pt>
                <c:pt idx="79">
                  <c:v>1.3609387525024181</c:v>
                </c:pt>
                <c:pt idx="80">
                  <c:v>1.3609387525024181</c:v>
                </c:pt>
                <c:pt idx="81">
                  <c:v>1.3609387525024181</c:v>
                </c:pt>
                <c:pt idx="82">
                  <c:v>1.3609387525024181</c:v>
                </c:pt>
                <c:pt idx="83">
                  <c:v>1.3738095206091638</c:v>
                </c:pt>
                <c:pt idx="84">
                  <c:v>1.3850548010278303</c:v>
                </c:pt>
                <c:pt idx="85">
                  <c:v>1.3850548010278303</c:v>
                </c:pt>
                <c:pt idx="86">
                  <c:v>1.3850548010278303</c:v>
                </c:pt>
                <c:pt idx="87">
                  <c:v>1.3850548010278303</c:v>
                </c:pt>
                <c:pt idx="88">
                  <c:v>1.3850548010278303</c:v>
                </c:pt>
                <c:pt idx="89">
                  <c:v>1.3850548010278303</c:v>
                </c:pt>
                <c:pt idx="90">
                  <c:v>1.3850548010278303</c:v>
                </c:pt>
                <c:pt idx="91">
                  <c:v>1.3946328368995615</c:v>
                </c:pt>
                <c:pt idx="92">
                  <c:v>1.3946328368995615</c:v>
                </c:pt>
                <c:pt idx="93">
                  <c:v>1.3946328368995615</c:v>
                </c:pt>
                <c:pt idx="94">
                  <c:v>1.3946328368995615</c:v>
                </c:pt>
                <c:pt idx="95">
                  <c:v>1.3946328368995615</c:v>
                </c:pt>
                <c:pt idx="96">
                  <c:v>1.3946328368995615</c:v>
                </c:pt>
                <c:pt idx="97">
                  <c:v>1.4025078808869158</c:v>
                </c:pt>
                <c:pt idx="98">
                  <c:v>1.4025078808869158</c:v>
                </c:pt>
                <c:pt idx="99">
                  <c:v>1.4025078808869158</c:v>
                </c:pt>
                <c:pt idx="100">
                  <c:v>1.4086504174288539</c:v>
                </c:pt>
                <c:pt idx="101">
                  <c:v>1.4086504174288539</c:v>
                </c:pt>
                <c:pt idx="102">
                  <c:v>1.4086504174288539</c:v>
                </c:pt>
                <c:pt idx="103">
                  <c:v>1.4130373470319235</c:v>
                </c:pt>
                <c:pt idx="104">
                  <c:v>1.4156521309873891</c:v>
                </c:pt>
                <c:pt idx="105">
                  <c:v>1.4156521309873891</c:v>
                </c:pt>
                <c:pt idx="106">
                  <c:v>1.4164848952455515</c:v>
                </c:pt>
                <c:pt idx="107">
                  <c:v>1.4164848952455515</c:v>
                </c:pt>
                <c:pt idx="108">
                  <c:v>1.4164848952455515</c:v>
                </c:pt>
                <c:pt idx="109">
                  <c:v>1.4164848952455515</c:v>
                </c:pt>
                <c:pt idx="110">
                  <c:v>1.4155324925342738</c:v>
                </c:pt>
                <c:pt idx="111">
                  <c:v>1.4155324925342738</c:v>
                </c:pt>
                <c:pt idx="112">
                  <c:v>1.4155324925342738</c:v>
                </c:pt>
                <c:pt idx="113">
                  <c:v>1.4155324925342738</c:v>
                </c:pt>
                <c:pt idx="114">
                  <c:v>1.4155324925342738</c:v>
                </c:pt>
                <c:pt idx="115">
                  <c:v>1.4127985221748389</c:v>
                </c:pt>
                <c:pt idx="116">
                  <c:v>1.4082933074205388</c:v>
                </c:pt>
                <c:pt idx="117">
                  <c:v>1.4082933074205388</c:v>
                </c:pt>
                <c:pt idx="118">
                  <c:v>1.4082933074205388</c:v>
                </c:pt>
                <c:pt idx="119">
                  <c:v>1.4020338305176583</c:v>
                </c:pt>
                <c:pt idx="120">
                  <c:v>1.3940436260605193</c:v>
                </c:pt>
                <c:pt idx="121">
                  <c:v>1.3940436260605193</c:v>
                </c:pt>
                <c:pt idx="122">
                  <c:v>1.38435263357778</c:v>
                </c:pt>
                <c:pt idx="123">
                  <c:v>1.38435263357778</c:v>
                </c:pt>
                <c:pt idx="124">
                  <c:v>1.38435263357778</c:v>
                </c:pt>
                <c:pt idx="125">
                  <c:v>1.38435263357778</c:v>
                </c:pt>
                <c:pt idx="126">
                  <c:v>1.3729970106421321</c:v>
                </c:pt>
                <c:pt idx="127">
                  <c:v>1.3729970106421321</c:v>
                </c:pt>
                <c:pt idx="128">
                  <c:v>1.3600189081359308</c:v>
                </c:pt>
                <c:pt idx="129">
                  <c:v>1.3293922371119571</c:v>
                </c:pt>
                <c:pt idx="130">
                  <c:v>1.3118554256494301</c:v>
                </c:pt>
                <c:pt idx="131">
                  <c:v>1.3118554256494301</c:v>
                </c:pt>
                <c:pt idx="132">
                  <c:v>1.3118554256494301</c:v>
                </c:pt>
                <c:pt idx="133">
                  <c:v>1.3118554256494301</c:v>
                </c:pt>
                <c:pt idx="134">
                  <c:v>1.3118554256494301</c:v>
                </c:pt>
                <c:pt idx="135">
                  <c:v>1.3118554256494301</c:v>
                </c:pt>
                <c:pt idx="136">
                  <c:v>1.2726504439651669</c:v>
                </c:pt>
                <c:pt idx="137">
                  <c:v>1.2726504439651669</c:v>
                </c:pt>
                <c:pt idx="138">
                  <c:v>1.2726504439651669</c:v>
                </c:pt>
                <c:pt idx="139">
                  <c:v>1.2726504439651669</c:v>
                </c:pt>
                <c:pt idx="140">
                  <c:v>1.2284069583256989</c:v>
                </c:pt>
                <c:pt idx="141">
                  <c:v>1.2284069583256989</c:v>
                </c:pt>
                <c:pt idx="142">
                  <c:v>1.2045853483936717</c:v>
                </c:pt>
                <c:pt idx="143">
                  <c:v>1.1797374860822927</c:v>
                </c:pt>
                <c:pt idx="144">
                  <c:v>1.1797374860822927</c:v>
                </c:pt>
                <c:pt idx="145">
                  <c:v>1.1797374860822927</c:v>
                </c:pt>
                <c:pt idx="146">
                  <c:v>1.1797374860822927</c:v>
                </c:pt>
                <c:pt idx="147">
                  <c:v>1.1539465057513065</c:v>
                </c:pt>
                <c:pt idx="148">
                  <c:v>1.1272973024316222</c:v>
                </c:pt>
                <c:pt idx="149">
                  <c:v>1.0717698436955592</c:v>
                </c:pt>
                <c:pt idx="150">
                  <c:v>1.0717698436955592</c:v>
                </c:pt>
                <c:pt idx="151">
                  <c:v>1.0717698436955592</c:v>
                </c:pt>
                <c:pt idx="152">
                  <c:v>1.0717698436955592</c:v>
                </c:pt>
                <c:pt idx="153">
                  <c:v>1.0717698436955592</c:v>
                </c:pt>
                <c:pt idx="154">
                  <c:v>1.0138520311221912</c:v>
                </c:pt>
                <c:pt idx="155">
                  <c:v>1.0138520311221912</c:v>
                </c:pt>
                <c:pt idx="156">
                  <c:v>0.9842146792459302</c:v>
                </c:pt>
                <c:pt idx="157">
                  <c:v>0.86312924282634595</c:v>
                </c:pt>
                <c:pt idx="158">
                  <c:v>0.80220209630816186</c:v>
                </c:pt>
                <c:pt idx="159">
                  <c:v>0.77190972912338518</c:v>
                </c:pt>
                <c:pt idx="160">
                  <c:v>0.71201549025644739</c:v>
                </c:pt>
                <c:pt idx="161">
                  <c:v>0.71201549025644739</c:v>
                </c:pt>
                <c:pt idx="162">
                  <c:v>0.65346502225851932</c:v>
                </c:pt>
                <c:pt idx="163">
                  <c:v>0.65346502225851932</c:v>
                </c:pt>
                <c:pt idx="164">
                  <c:v>0.59671262618104892</c:v>
                </c:pt>
                <c:pt idx="165">
                  <c:v>0.59671262618104892</c:v>
                </c:pt>
                <c:pt idx="166">
                  <c:v>0.5421482816116675</c:v>
                </c:pt>
                <c:pt idx="167">
                  <c:v>0.5421482816116675</c:v>
                </c:pt>
                <c:pt idx="168">
                  <c:v>0.5421482816116675</c:v>
                </c:pt>
                <c:pt idx="169">
                  <c:v>0.31119458466652039</c:v>
                </c:pt>
                <c:pt idx="170">
                  <c:v>0.27431196481126924</c:v>
                </c:pt>
                <c:pt idx="171">
                  <c:v>0.25705724708720468</c:v>
                </c:pt>
                <c:pt idx="172">
                  <c:v>0.20994238265310933</c:v>
                </c:pt>
                <c:pt idx="173">
                  <c:v>0.13534992059420073</c:v>
                </c:pt>
                <c:pt idx="174">
                  <c:v>0.12524720676184276</c:v>
                </c:pt>
                <c:pt idx="175">
                  <c:v>4.0735738524578777E-2</c:v>
                </c:pt>
                <c:pt idx="176">
                  <c:v>1.5430933122398565E-3</c:v>
                </c:pt>
                <c:pt idx="177">
                  <c:v>1.7099689622684218E-6</c:v>
                </c:pt>
                <c:pt idx="178">
                  <c:v>6.6624799222130959E-7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B1-F5F4-4D48-9E4D-C51F046C0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03840"/>
        <c:axId val="140405376"/>
      </c:scatterChart>
      <c:valAx>
        <c:axId val="140403840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140405376"/>
        <c:crosses val="autoZero"/>
        <c:crossBetween val="midCat"/>
      </c:valAx>
      <c:valAx>
        <c:axId val="140405376"/>
        <c:scaling>
          <c:orientation val="minMax"/>
          <c:min val="-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403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surgical appliance and supplies</a:t>
            </a:r>
            <a:r>
              <a:rPr lang="en-US" baseline="0"/>
              <a:t> manufacturing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C-4306-8CC8-6E2F71B5D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C-4306-8CC8-6E2F71B5DB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C-4306-8CC8-6E2F71B5DBD8}"/>
              </c:ext>
            </c:extLst>
          </c:dPt>
          <c:dLbls>
            <c:dLbl>
              <c:idx val="0"/>
              <c:layout>
                <c:manualLayout>
                  <c:x val="-0.15833333333333333"/>
                  <c:y val="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C-4306-8CC8-6E2F71B5DBD8}"/>
                </c:ext>
              </c:extLst>
            </c:dLbl>
            <c:dLbl>
              <c:idx val="1"/>
              <c:layout>
                <c:manualLayout>
                  <c:x val="-0.1444444444444444"/>
                  <c:y val="-0.111111111111111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C-4306-8CC8-6E2F71B5DBD8}"/>
                </c:ext>
              </c:extLst>
            </c:dLbl>
            <c:dLbl>
              <c:idx val="2"/>
              <c:layout>
                <c:manualLayout>
                  <c:x val="0.163888888888889"/>
                  <c:y val="-4.6296296296296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C-4306-8CC8-6E2F71B5D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Sheet1!$A$3:$C$3</c:f>
              <c:strCache>
                <c:ptCount val="3"/>
                <c:pt idx="0">
                  <c:v>direct</c:v>
                </c:pt>
                <c:pt idx="1">
                  <c:v>indirect</c:v>
                </c:pt>
                <c:pt idx="2">
                  <c:v>induced</c:v>
                </c:pt>
              </c:strCache>
            </c:strRef>
          </c:cat>
          <c:val>
            <c:numRef>
              <c:f>Sheet1!$A$4:$C$4</c:f>
              <c:numCache>
                <c:formatCode>General</c:formatCode>
                <c:ptCount val="3"/>
                <c:pt idx="0">
                  <c:v>100</c:v>
                </c:pt>
                <c:pt idx="1">
                  <c:v>52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3C-4306-8CC8-6E2F71B5DB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surgical appliance and supplies</a:t>
            </a:r>
            <a:r>
              <a:rPr lang="en-US" baseline="0"/>
              <a:t> manufacturing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surgical appliance and supplies</a:t>
            </a:r>
            <a:r>
              <a:rPr lang="en-US" baseline="0"/>
              <a:t> manufacturing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8F-4864-A876-92D80D00A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8F-4864-A876-92D80D00A25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8F-4864-A876-92D80D00A25B}"/>
              </c:ext>
            </c:extLst>
          </c:dPt>
          <c:dLbls>
            <c:dLbl>
              <c:idx val="0"/>
              <c:layout>
                <c:manualLayout>
                  <c:x val="-0.15833333333333333"/>
                  <c:y val="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F-4864-A876-92D80D00A25B}"/>
                </c:ext>
              </c:extLst>
            </c:dLbl>
            <c:dLbl>
              <c:idx val="1"/>
              <c:layout>
                <c:manualLayout>
                  <c:x val="0.18611111111111112"/>
                  <c:y val="-0.134259259259259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F-4864-A876-92D80D00A25B}"/>
                </c:ext>
              </c:extLst>
            </c:dLbl>
            <c:dLbl>
              <c:idx val="2"/>
              <c:layout>
                <c:manualLayout>
                  <c:x val="0.163888888888889"/>
                  <c:y val="-4.6296296296296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F-4864-A876-92D80D00A2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Sheet1!$A$21:$C$21</c:f>
              <c:strCache>
                <c:ptCount val="3"/>
                <c:pt idx="0">
                  <c:v>direct</c:v>
                </c:pt>
                <c:pt idx="1">
                  <c:v>indirect</c:v>
                </c:pt>
                <c:pt idx="2">
                  <c:v>induced</c:v>
                </c:pt>
              </c:strCache>
            </c:strRef>
          </c:cat>
          <c:val>
            <c:numRef>
              <c:f>Sheet1!$A$22:$C$22</c:f>
              <c:numCache>
                <c:formatCode>"$"#,##0_);[Red]\("$"#,##0\)</c:formatCode>
                <c:ptCount val="3"/>
                <c:pt idx="0">
                  <c:v>13483356</c:v>
                </c:pt>
                <c:pt idx="1">
                  <c:v>3448371</c:v>
                </c:pt>
                <c:pt idx="2">
                  <c:v>2119576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8F-4864-A876-92D80D00A25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973AA56-6B49-4164-ABC9-810670112956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4503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E2787E9B-B927-494C-A0D4-D554ADF7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B712E-57E6-44A8-BC48-CFCB882F214A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6CC6-D397-413B-B573-A8B9F7FD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1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1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6CC6-D397-413B-B573-A8B9F7FDAC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2B9D-631A-482A-A34E-6C6C8AD22221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A834-226A-4CAD-A582-3025A306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2BE0B2-3146-4BBD-B5F3-9AECC4BF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60" y="4898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CareerSource </a:t>
            </a:r>
            <a:b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Flagler Volusia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August 10, 2018</a:t>
            </a:r>
            <a:endParaRPr lang="en-US" i="1" dirty="0">
              <a:solidFill>
                <a:schemeClr val="tx1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7228" y="4930354"/>
            <a:ext cx="1938532" cy="193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88" y="-10888"/>
            <a:ext cx="1938532" cy="19385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2E5B69-102C-4445-83A3-033C3E830245}"/>
              </a:ext>
            </a:extLst>
          </p:cNvPr>
          <p:cNvSpPr txBox="1">
            <a:spLocks/>
          </p:cNvSpPr>
          <p:nvPr/>
        </p:nvSpPr>
        <p:spPr>
          <a:xfrm>
            <a:off x="774700" y="80052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F5AFF-CFFD-4364-ABE5-EE5E5B8DF426}"/>
              </a:ext>
            </a:extLst>
          </p:cNvPr>
          <p:cNvSpPr txBox="1">
            <a:spLocks/>
          </p:cNvSpPr>
          <p:nvPr/>
        </p:nvSpPr>
        <p:spPr>
          <a:xfrm>
            <a:off x="685800" y="7150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ucida Sans" panose="020B0602030504020204" pitchFamily="34" charset="0"/>
                <a:cs typeface="Arial" panose="020B0604020202020204" pitchFamily="34" charset="0"/>
              </a:rPr>
              <a:t>Employment Trend Report</a:t>
            </a:r>
          </a:p>
        </p:txBody>
      </p:sp>
    </p:spTree>
    <p:extLst>
      <p:ext uri="{BB962C8B-B14F-4D97-AF65-F5344CB8AC3E}">
        <p14:creationId xmlns:p14="http://schemas.microsoft.com/office/powerpoint/2010/main" val="294666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2EEA9E-5775-4CE8-BF94-985AF56B3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636699"/>
              </p:ext>
            </p:extLst>
          </p:nvPr>
        </p:nvGraphicFramePr>
        <p:xfrm>
          <a:off x="0" y="-1"/>
          <a:ext cx="9144000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742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2EEA9E-5775-4CE8-BF94-985AF56B3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470562"/>
              </p:ext>
            </p:extLst>
          </p:nvPr>
        </p:nvGraphicFramePr>
        <p:xfrm>
          <a:off x="0" y="-1"/>
          <a:ext cx="9144000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B29FC3-BE39-40E7-9C94-3CEF5775C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221966"/>
              </p:ext>
            </p:extLst>
          </p:nvPr>
        </p:nvGraphicFramePr>
        <p:xfrm>
          <a:off x="0" y="0"/>
          <a:ext cx="9144000" cy="649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920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FAE83-33E4-4F11-A164-A2DCABC6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6F608-5BB7-4D2B-832F-FA25008A8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481"/>
          <a:stretch/>
        </p:blipFill>
        <p:spPr>
          <a:xfrm>
            <a:off x="1460500" y="-1"/>
            <a:ext cx="6164064" cy="63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3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86629-FC48-4A4C-A823-438CB53C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177800"/>
            <a:ext cx="41338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2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5D6B2-EBEE-4043-A7B1-D8675EF27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946A0C-FE1A-4B54-8F95-770D4E0D8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619"/>
            <a:ext cx="9144000" cy="60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EBDC1-F51F-43FE-A777-4B71E741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68" y="704215"/>
            <a:ext cx="8487064" cy="4667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1DC29-FCB1-4CAB-A254-C5580096E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7641"/>
            <a:ext cx="2436207" cy="24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3DB20-6709-4B59-8E9D-149FDE4103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377952"/>
            <a:ext cx="9144000" cy="61020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-28414"/>
            <a:ext cx="8229600" cy="42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Robin King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President &amp; CEO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CareerSource Flagler Volusia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386.323.7077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Lucida Sans" panose="020B0602030504020204" pitchFamily="34" charset="0"/>
                <a:cs typeface="Arial" panose="020B0604020202020204" pitchFamily="34" charset="0"/>
              </a:rPr>
              <a:t>robinking@careersourcefv.com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4772172"/>
            <a:ext cx="4572396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B8673-1481-4685-BDD2-259BF303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14501"/>
            <a:ext cx="8229600" cy="1143000"/>
          </a:xfrm>
        </p:spPr>
        <p:txBody>
          <a:bodyPr/>
          <a:lstStyle/>
          <a:p>
            <a:r>
              <a:rPr lang="en-US">
                <a:latin typeface="Lucida Sans" panose="020B0602030504020204" pitchFamily="34" charset="0"/>
              </a:rPr>
              <a:t>The Goal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88" y="3124559"/>
            <a:ext cx="8035224" cy="60965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571501" y="3581399"/>
            <a:ext cx="8229600" cy="226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Lucida Sans" panose="020B0602030504020204" pitchFamily="34" charset="0"/>
              </a:rPr>
              <a:t>to increase the prosperity of workers and employers; reduce welfare dependency, increase economic self-sufficiency, meet employer needs; and enhance productivity and competitiveness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0522A-329B-480C-A29C-BF5C32D83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6958"/>
            <a:ext cx="9144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8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B8673-1481-4685-BDD2-259BF303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14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Sans" panose="020B0602030504020204" pitchFamily="34" charset="0"/>
              </a:rPr>
              <a:t>what does manufacturing look like today?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88" y="3124559"/>
            <a:ext cx="8035224" cy="60965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571501" y="3581399"/>
            <a:ext cx="8229600" cy="226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ucida Sans" panose="020B0602030504020204" pitchFamily="34" charset="0"/>
              </a:rPr>
              <a:t>top 10 occupations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80522A-329B-480C-A29C-BF5C32D83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6958"/>
            <a:ext cx="9144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AFB14B-2E53-4819-9017-D3263D610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599049"/>
              </p:ext>
            </p:extLst>
          </p:nvPr>
        </p:nvGraphicFramePr>
        <p:xfrm>
          <a:off x="-1" y="-1"/>
          <a:ext cx="9143999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690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D70350-9F16-4CC8-B328-E03E5FD16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84842"/>
              </p:ext>
            </p:extLst>
          </p:nvPr>
        </p:nvGraphicFramePr>
        <p:xfrm>
          <a:off x="-1" y="-1"/>
          <a:ext cx="9143999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795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DD63D1-6870-4CA4-AE1D-FAD07AE60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757663"/>
              </p:ext>
            </p:extLst>
          </p:nvPr>
        </p:nvGraphicFramePr>
        <p:xfrm>
          <a:off x="-1" y="-1"/>
          <a:ext cx="9143999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446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EE10E1-F9F4-4FD7-964A-1B286510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8316"/>
            <a:ext cx="9144000" cy="486136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1825339-6C63-467B-9362-995C1552B9BA}"/>
              </a:ext>
            </a:extLst>
          </p:cNvPr>
          <p:cNvSpPr txBox="1">
            <a:spLocks/>
          </p:cNvSpPr>
          <p:nvPr/>
        </p:nvSpPr>
        <p:spPr>
          <a:xfrm>
            <a:off x="88900" y="6057900"/>
            <a:ext cx="9055100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Lucida Sans" panose="020B0602030504020204" pitchFamily="34" charset="0"/>
                <a:cs typeface="Arial" panose="020B0604020202020204" pitchFamily="34" charset="0"/>
              </a:rPr>
              <a:t>www.careersourcefv.com/businesses/recruiting/talent-mapping</a:t>
            </a:r>
            <a:endParaRPr lang="en-US" sz="2000" i="1" dirty="0"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8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7776EB-9598-4FE6-B958-EA08F99C3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2" t="9962" r="11691" b="9773"/>
          <a:stretch/>
        </p:blipFill>
        <p:spPr>
          <a:xfrm>
            <a:off x="381000" y="50800"/>
            <a:ext cx="8432800" cy="53721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C5CD8D0-B90F-44B2-A3BC-431D703BA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664200"/>
            <a:ext cx="6400800" cy="9398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1977 vs. today</a:t>
            </a:r>
          </a:p>
          <a:p>
            <a:r>
              <a:rPr lang="en-US" sz="2400" i="1" dirty="0">
                <a:solidFill>
                  <a:schemeClr val="tx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time to change the message.</a:t>
            </a:r>
          </a:p>
        </p:txBody>
      </p:sp>
    </p:spTree>
    <p:extLst>
      <p:ext uri="{BB962C8B-B14F-4D97-AF65-F5344CB8AC3E}">
        <p14:creationId xmlns:p14="http://schemas.microsoft.com/office/powerpoint/2010/main" val="415502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95264-0898-4522-8AF3-3076BB16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6913"/>
            <a:ext cx="9144000" cy="3718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49775"/>
              </p:ext>
            </p:extLst>
          </p:nvPr>
        </p:nvGraphicFramePr>
        <p:xfrm>
          <a:off x="138022" y="0"/>
          <a:ext cx="9005977" cy="649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948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128</Words>
  <Application>Microsoft Office PowerPoint</Application>
  <PresentationFormat>On-screen Show (4:3)</PresentationFormat>
  <Paragraphs>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Lucida Sans</vt:lpstr>
      <vt:lpstr>Office Theme</vt:lpstr>
      <vt:lpstr>CareerSource  Flagler Volusia </vt:lpstr>
      <vt:lpstr>The Goal </vt:lpstr>
      <vt:lpstr>what does manufacturing look like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CareerSource  Flagler Volusia</dc:title>
  <dc:creator>Becky Mendez</dc:creator>
  <cp:lastModifiedBy>Becky Mendez</cp:lastModifiedBy>
  <cp:revision>25</cp:revision>
  <dcterms:modified xsi:type="dcterms:W3CDTF">2018-08-07T16:38:00Z</dcterms:modified>
</cp:coreProperties>
</file>