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7" r:id="rId5"/>
    <p:sldMasterId id="2147483728" r:id="rId6"/>
    <p:sldMasterId id="2147483729" r:id="rId7"/>
    <p:sldMasterId id="2147483730" r:id="rId8"/>
    <p:sldMasterId id="2147483731" r:id="rId9"/>
    <p:sldMasterId id="2147483732"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Lst>
  <p:sldSz cy="5143500" cx="9144000"/>
  <p:notesSz cx="6858000" cy="9144000"/>
  <p:embeddedFontLst>
    <p:embeddedFont>
      <p:font typeface="Libre Franklin"/>
      <p:regular r:id="rId82"/>
      <p:bold r:id="rId83"/>
      <p:italic r:id="rId84"/>
      <p:boldItalic r:id="rId85"/>
    </p:embeddedFont>
    <p:embeddedFont>
      <p:font typeface="Nunito"/>
      <p:regular r:id="rId86"/>
      <p:bold r:id="rId87"/>
      <p:italic r:id="rId88"/>
      <p:boldItalic r:id="rId89"/>
    </p:embeddedFont>
    <p:embeddedFont>
      <p:font typeface="Corbel"/>
      <p:regular r:id="rId90"/>
      <p:bold r:id="rId91"/>
      <p:italic r:id="rId92"/>
      <p:boldItalic r:id="rId93"/>
    </p:embeddedFont>
    <p:embeddedFont>
      <p:font typeface="Palatino Linotype"/>
      <p:regular r:id="rId94"/>
      <p:bold r:id="rId95"/>
      <p:italic r:id="rId96"/>
      <p:boldItalic r:id="rId97"/>
    </p:embeddedFont>
    <p:embeddedFont>
      <p:font typeface="Roboto Condensed"/>
      <p:regular r:id="rId98"/>
      <p:bold r:id="rId99"/>
      <p:italic r:id="rId100"/>
      <p:boldItalic r:id="rId101"/>
    </p:embeddedFont>
    <p:embeddedFont>
      <p:font typeface="Libre Franklin Medium"/>
      <p:regular r:id="rId102"/>
      <p:bold r:id="rId103"/>
      <p:italic r:id="rId104"/>
      <p:boldItalic r:id="rId105"/>
    </p:embeddedFont>
    <p:embeddedFont>
      <p:font typeface="Century Gothic"/>
      <p:regular r:id="rId106"/>
      <p:bold r:id="rId107"/>
      <p:italic r:id="rId108"/>
      <p:boldItalic r:id="rId10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4FB9B00-2971-42AB-89E6-F5C63056EAAE}">
  <a:tblStyle styleId="{E4FB9B00-2971-42AB-89E6-F5C63056EAAE}"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15D73DAB-3D85-4ED5-9C6D-C4171FBD3589}" styleName="Table_1">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107" Type="http://schemas.openxmlformats.org/officeDocument/2006/relationships/font" Target="fonts/CenturyGothic-bold.fntdata"/><Relationship Id="rId106" Type="http://schemas.openxmlformats.org/officeDocument/2006/relationships/font" Target="fonts/CenturyGothic-regular.fntdata"/><Relationship Id="rId105" Type="http://schemas.openxmlformats.org/officeDocument/2006/relationships/font" Target="fonts/LibreFranklinMedium-boldItalic.fntdata"/><Relationship Id="rId104" Type="http://schemas.openxmlformats.org/officeDocument/2006/relationships/font" Target="fonts/LibreFranklinMedium-italic.fntdata"/><Relationship Id="rId109" Type="http://schemas.openxmlformats.org/officeDocument/2006/relationships/font" Target="fonts/CenturyGothic-boldItalic.fntdata"/><Relationship Id="rId108" Type="http://schemas.openxmlformats.org/officeDocument/2006/relationships/font" Target="fonts/CenturyGothic-italic.fntdata"/><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103" Type="http://schemas.openxmlformats.org/officeDocument/2006/relationships/font" Target="fonts/LibreFranklinMedium-bold.fntdata"/><Relationship Id="rId102" Type="http://schemas.openxmlformats.org/officeDocument/2006/relationships/font" Target="fonts/LibreFranklinMedium-regular.fntdata"/><Relationship Id="rId101" Type="http://schemas.openxmlformats.org/officeDocument/2006/relationships/font" Target="fonts/RobotoCondensed-boldItalic.fntdata"/><Relationship Id="rId100" Type="http://schemas.openxmlformats.org/officeDocument/2006/relationships/font" Target="fonts/RobotoCondensed-italic.fntdata"/><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20" Type="http://schemas.openxmlformats.org/officeDocument/2006/relationships/slide" Target="slides/slide9.xml"/><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26" Type="http://schemas.openxmlformats.org/officeDocument/2006/relationships/slide" Target="slides/slide15.xml"/><Relationship Id="rId25" Type="http://schemas.openxmlformats.org/officeDocument/2006/relationships/slide" Target="slides/slide14.xml"/><Relationship Id="rId28" Type="http://schemas.openxmlformats.org/officeDocument/2006/relationships/slide" Target="slides/slide17.xml"/><Relationship Id="rId27" Type="http://schemas.openxmlformats.org/officeDocument/2006/relationships/slide" Target="slides/slide16.xml"/><Relationship Id="rId29" Type="http://schemas.openxmlformats.org/officeDocument/2006/relationships/slide" Target="slides/slide18.xml"/><Relationship Id="rId95" Type="http://schemas.openxmlformats.org/officeDocument/2006/relationships/font" Target="fonts/PalatinoLinotype-bold.fntdata"/><Relationship Id="rId94" Type="http://schemas.openxmlformats.org/officeDocument/2006/relationships/font" Target="fonts/PalatinoLinotype-regular.fntdata"/><Relationship Id="rId97" Type="http://schemas.openxmlformats.org/officeDocument/2006/relationships/font" Target="fonts/PalatinoLinotype-boldItalic.fntdata"/><Relationship Id="rId96" Type="http://schemas.openxmlformats.org/officeDocument/2006/relationships/font" Target="fonts/PalatinoLinotype-italic.fntdata"/><Relationship Id="rId11" Type="http://schemas.openxmlformats.org/officeDocument/2006/relationships/notesMaster" Target="notesMasters/notesMaster1.xml"/><Relationship Id="rId99" Type="http://schemas.openxmlformats.org/officeDocument/2006/relationships/font" Target="fonts/RobotoCondensed-bold.fntdata"/><Relationship Id="rId10" Type="http://schemas.openxmlformats.org/officeDocument/2006/relationships/slideMaster" Target="slideMasters/slideMaster6.xml"/><Relationship Id="rId98" Type="http://schemas.openxmlformats.org/officeDocument/2006/relationships/font" Target="fonts/RobotoCondensed-regular.fntdata"/><Relationship Id="rId13" Type="http://schemas.openxmlformats.org/officeDocument/2006/relationships/slide" Target="slides/slide2.xml"/><Relationship Id="rId12" Type="http://schemas.openxmlformats.org/officeDocument/2006/relationships/slide" Target="slides/slide1.xml"/><Relationship Id="rId91" Type="http://schemas.openxmlformats.org/officeDocument/2006/relationships/font" Target="fonts/Corbel-bold.fntdata"/><Relationship Id="rId90" Type="http://schemas.openxmlformats.org/officeDocument/2006/relationships/font" Target="fonts/Corbel-regular.fntdata"/><Relationship Id="rId93" Type="http://schemas.openxmlformats.org/officeDocument/2006/relationships/font" Target="fonts/Corbel-boldItalic.fntdata"/><Relationship Id="rId92" Type="http://schemas.openxmlformats.org/officeDocument/2006/relationships/font" Target="fonts/Corbel-italic.fntdata"/><Relationship Id="rId15" Type="http://schemas.openxmlformats.org/officeDocument/2006/relationships/slide" Target="slides/slide4.xml"/><Relationship Id="rId14" Type="http://schemas.openxmlformats.org/officeDocument/2006/relationships/slide" Target="slides/slide3.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 Id="rId84" Type="http://schemas.openxmlformats.org/officeDocument/2006/relationships/font" Target="fonts/LibreFranklin-italic.fntdata"/><Relationship Id="rId83" Type="http://schemas.openxmlformats.org/officeDocument/2006/relationships/font" Target="fonts/LibreFranklin-bold.fntdata"/><Relationship Id="rId86" Type="http://schemas.openxmlformats.org/officeDocument/2006/relationships/font" Target="fonts/Nunito-regular.fntdata"/><Relationship Id="rId85" Type="http://schemas.openxmlformats.org/officeDocument/2006/relationships/font" Target="fonts/LibreFranklin-boldItalic.fntdata"/><Relationship Id="rId88" Type="http://schemas.openxmlformats.org/officeDocument/2006/relationships/font" Target="fonts/Nunito-italic.fntdata"/><Relationship Id="rId87" Type="http://schemas.openxmlformats.org/officeDocument/2006/relationships/font" Target="fonts/Nunito-bold.fntdata"/><Relationship Id="rId89" Type="http://schemas.openxmlformats.org/officeDocument/2006/relationships/font" Target="fonts/Nunito-boldItalic.fntdata"/><Relationship Id="rId80" Type="http://schemas.openxmlformats.org/officeDocument/2006/relationships/slide" Target="slides/slide69.xml"/><Relationship Id="rId82" Type="http://schemas.openxmlformats.org/officeDocument/2006/relationships/font" Target="fonts/LibreFranklin-regular.fntdata"/><Relationship Id="rId81" Type="http://schemas.openxmlformats.org/officeDocument/2006/relationships/slide" Target="slides/slide70.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2.xml"/><Relationship Id="rId72" Type="http://schemas.openxmlformats.org/officeDocument/2006/relationships/slide" Target="slides/slide61.xml"/><Relationship Id="rId75" Type="http://schemas.openxmlformats.org/officeDocument/2006/relationships/slide" Target="slides/slide64.xml"/><Relationship Id="rId74" Type="http://schemas.openxmlformats.org/officeDocument/2006/relationships/slide" Target="slides/slide63.xml"/><Relationship Id="rId77" Type="http://schemas.openxmlformats.org/officeDocument/2006/relationships/slide" Target="slides/slide66.xml"/><Relationship Id="rId76" Type="http://schemas.openxmlformats.org/officeDocument/2006/relationships/slide" Target="slides/slide65.xml"/><Relationship Id="rId79" Type="http://schemas.openxmlformats.org/officeDocument/2006/relationships/slide" Target="slides/slide68.xml"/><Relationship Id="rId78" Type="http://schemas.openxmlformats.org/officeDocument/2006/relationships/slide" Target="slides/slide67.xml"/><Relationship Id="rId71" Type="http://schemas.openxmlformats.org/officeDocument/2006/relationships/slide" Target="slides/slide60.xml"/><Relationship Id="rId70" Type="http://schemas.openxmlformats.org/officeDocument/2006/relationships/slide" Target="slides/slide59.xml"/><Relationship Id="rId62" Type="http://schemas.openxmlformats.org/officeDocument/2006/relationships/slide" Target="slides/slide51.xml"/><Relationship Id="rId61" Type="http://schemas.openxmlformats.org/officeDocument/2006/relationships/slide" Target="slides/slide50.xml"/><Relationship Id="rId64" Type="http://schemas.openxmlformats.org/officeDocument/2006/relationships/slide" Target="slides/slide53.xml"/><Relationship Id="rId63" Type="http://schemas.openxmlformats.org/officeDocument/2006/relationships/slide" Target="slides/slide52.xml"/><Relationship Id="rId66" Type="http://schemas.openxmlformats.org/officeDocument/2006/relationships/slide" Target="slides/slide55.xml"/><Relationship Id="rId65" Type="http://schemas.openxmlformats.org/officeDocument/2006/relationships/slide" Target="slides/slide54.xml"/><Relationship Id="rId68" Type="http://schemas.openxmlformats.org/officeDocument/2006/relationships/slide" Target="slides/slide57.xml"/><Relationship Id="rId67" Type="http://schemas.openxmlformats.org/officeDocument/2006/relationships/slide" Target="slides/slide56.xml"/><Relationship Id="rId60" Type="http://schemas.openxmlformats.org/officeDocument/2006/relationships/slide" Target="slides/slide49.xml"/><Relationship Id="rId69" Type="http://schemas.openxmlformats.org/officeDocument/2006/relationships/slide" Target="slides/slide58.xml"/><Relationship Id="rId51" Type="http://schemas.openxmlformats.org/officeDocument/2006/relationships/slide" Target="slides/slide40.xml"/><Relationship Id="rId50" Type="http://schemas.openxmlformats.org/officeDocument/2006/relationships/slide" Target="slides/slide39.xml"/><Relationship Id="rId53" Type="http://schemas.openxmlformats.org/officeDocument/2006/relationships/slide" Target="slides/slide42.xml"/><Relationship Id="rId52" Type="http://schemas.openxmlformats.org/officeDocument/2006/relationships/slide" Target="slides/slide41.xml"/><Relationship Id="rId55" Type="http://schemas.openxmlformats.org/officeDocument/2006/relationships/slide" Target="slides/slide44.xml"/><Relationship Id="rId54" Type="http://schemas.openxmlformats.org/officeDocument/2006/relationships/slide" Target="slides/slide43.xml"/><Relationship Id="rId57" Type="http://schemas.openxmlformats.org/officeDocument/2006/relationships/slide" Target="slides/slide46.xml"/><Relationship Id="rId56" Type="http://schemas.openxmlformats.org/officeDocument/2006/relationships/slide" Target="slides/slide45.xml"/><Relationship Id="rId59" Type="http://schemas.openxmlformats.org/officeDocument/2006/relationships/slide" Target="slides/slide48.xml"/><Relationship Id="rId58"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12ecbcb41fc_14_13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g12ecbcb41fc_14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12fc43f7476_4_12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12fc43f7476_4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12fc43f7476_4_13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g12fc43f7476_4_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12fc43f7476_4_14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g12fc43f7476_4_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12fc43f7476_4_15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g12fc43f7476_4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12fc43f7476_4_17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g12fc43f7476_4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12fc43f7476_4_18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g12fc43f7476_4_1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12fc43f7476_4_20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g12fc43f7476_4_2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12fc43f7476_4_21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g12fc43f7476_4_2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12fc43f7476_4_22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g12fc43f7476_4_2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12fc43f7476_4_23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g12fc43f7476_4_2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12ecbcb41fc_14_13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12ecbcb41fc_14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12fc43f7476_4_23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g12fc43f7476_4_2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12fc43f7476_4_24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g12fc43f7476_4_2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12fc43f7476_4_25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g12fc43f7476_4_2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12fc43f7476_4_26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g12fc43f7476_4_2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12fc43f7476_4_27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g12fc43f7476_4_2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12fc43f7476_4_27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g12fc43f7476_4_2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12fc43f7476_4_28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g12fc43f7476_4_2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12fc43f7476_4_29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g12fc43f7476_4_2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12fc43f7476_4_29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g12fc43f7476_4_2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12fc43f7476_4_30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g12fc43f7476_4_3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12ecbcb41fc_14_14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12ecbcb41fc_14_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12fc43f7476_4_31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g12fc43f7476_4_3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12ecbcb41fc_9_69: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0" name="Google Shape;850;g12ecbcb41fc_9_69:notes"/>
          <p:cNvSpPr txBox="1"/>
          <p:nvPr>
            <p:ph idx="1" type="body"/>
          </p:nvPr>
        </p:nvSpPr>
        <p:spPr>
          <a:xfrm>
            <a:off x="685800" y="4400557"/>
            <a:ext cx="5486400" cy="3600450"/>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rPr b="1" lang="en" sz="1600">
                <a:solidFill>
                  <a:schemeClr val="accent1"/>
                </a:solidFill>
              </a:rPr>
              <a:t>Good morning. </a:t>
            </a:r>
            <a:r>
              <a:rPr lang="en" sz="1600">
                <a:solidFill>
                  <a:srgbClr val="333333"/>
                </a:solidFill>
                <a:latin typeface="Roboto Condensed"/>
                <a:ea typeface="Roboto Condensed"/>
                <a:cs typeface="Roboto Condensed"/>
                <a:sym typeface="Roboto Condensed"/>
              </a:rPr>
              <a:t>In order to help create more resilient waterfronts, the TBRPC in collaboration with attorney Erin Deady and shoreline engineer Thomas Ries of ESA have worked for the past 8 months to develop a resilient shoreline model ordinance to serve as a template for local governments. This morning, we will preview some of the key sections. The draft ordinance will be distributed tomorrow to the you, the Coalition Management and Planning committee and the members of the working group.   </a:t>
            </a:r>
            <a:endParaRPr sz="1400"/>
          </a:p>
          <a:p>
            <a:pPr indent="0" lvl="0" marL="0" rtl="0" algn="l">
              <a:lnSpc>
                <a:spcPct val="100000"/>
              </a:lnSpc>
              <a:spcBef>
                <a:spcPts val="0"/>
              </a:spcBef>
              <a:spcAft>
                <a:spcPts val="0"/>
              </a:spcAft>
              <a:buSzPts val="1400"/>
              <a:buNone/>
            </a:pPr>
            <a:r>
              <a:t/>
            </a:r>
            <a:endParaRPr sz="3500">
              <a:solidFill>
                <a:srgbClr val="333333"/>
              </a:solidFill>
              <a:latin typeface="Roboto Condensed"/>
              <a:ea typeface="Roboto Condensed"/>
              <a:cs typeface="Roboto Condensed"/>
              <a:sym typeface="Roboto Condensed"/>
            </a:endParaRPr>
          </a:p>
          <a:p>
            <a:pPr indent="0" lvl="0" marL="0" rtl="0" algn="l">
              <a:lnSpc>
                <a:spcPct val="100000"/>
              </a:lnSpc>
              <a:spcBef>
                <a:spcPts val="0"/>
              </a:spcBef>
              <a:spcAft>
                <a:spcPts val="0"/>
              </a:spcAft>
              <a:buSzPts val="1400"/>
              <a:buNone/>
            </a:pPr>
            <a:r>
              <a:t/>
            </a:r>
            <a:endParaRPr sz="1400"/>
          </a:p>
        </p:txBody>
      </p:sp>
      <p:sp>
        <p:nvSpPr>
          <p:cNvPr id="851" name="Google Shape;851;g12ecbcb41fc_9_69:notes"/>
          <p:cNvSpPr txBox="1"/>
          <p:nvPr>
            <p:ph idx="12" type="sldNum"/>
          </p:nvPr>
        </p:nvSpPr>
        <p:spPr>
          <a:xfrm>
            <a:off x="3884615" y="8685223"/>
            <a:ext cx="2971800" cy="458788"/>
          </a:xfrm>
          <a:prstGeom prst="rect">
            <a:avLst/>
          </a:prstGeom>
          <a:noFill/>
          <a:ln>
            <a:noFill/>
          </a:ln>
        </p:spPr>
        <p:txBody>
          <a:bodyPr anchorCtr="0" anchor="b" bIns="45600" lIns="91200" spcFirstLastPara="1" rIns="91200" wrap="square" tIns="45600">
            <a:noAutofit/>
          </a:bodyPr>
          <a:lstStyle/>
          <a:p>
            <a:pPr indent="0" lvl="0" marL="0" rtl="0" algn="r">
              <a:lnSpc>
                <a:spcPct val="100000"/>
              </a:lnSpc>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12ecbcb41fc_4_86:notes"/>
          <p:cNvSpPr txBox="1"/>
          <p:nvPr>
            <p:ph idx="1" type="body"/>
          </p:nvPr>
        </p:nvSpPr>
        <p:spPr>
          <a:xfrm>
            <a:off x="701040" y="4473892"/>
            <a:ext cx="5608320" cy="3660457"/>
          </a:xfrm>
          <a:prstGeom prst="rect">
            <a:avLst/>
          </a:prstGeom>
          <a:noFill/>
          <a:ln>
            <a:noFill/>
          </a:ln>
        </p:spPr>
        <p:txBody>
          <a:bodyPr anchorCtr="0" anchor="t" bIns="46575" lIns="93150" spcFirstLastPara="1" rIns="93150" wrap="square" tIns="46575">
            <a:noAutofit/>
          </a:bodyPr>
          <a:lstStyle/>
          <a:p>
            <a:pPr indent="0" lvl="0" marL="0" rtl="0" algn="l">
              <a:spcBef>
                <a:spcPts val="0"/>
              </a:spcBef>
              <a:spcAft>
                <a:spcPts val="0"/>
              </a:spcAft>
              <a:buNone/>
            </a:pPr>
            <a:r>
              <a:rPr lang="en" sz="1600"/>
              <a:t>Cara</a:t>
            </a:r>
            <a:endParaRPr/>
          </a:p>
          <a:p>
            <a:pPr indent="0" lvl="0" marL="0" rtl="0" algn="l">
              <a:spcBef>
                <a:spcPts val="0"/>
              </a:spcBef>
              <a:spcAft>
                <a:spcPts val="0"/>
              </a:spcAft>
              <a:buNone/>
            </a:pPr>
            <a:r>
              <a:rPr lang="en" sz="1600"/>
              <a:t>The document has been developed through a robust process, engaging marine contractors, environmental resource managers, land-use attorneys and staff in many departments analyzing 30 comp plans in 2021 to identify that most local governments did not have a defined height. We compiled new code from other counties, looked at state programs in more advanced states and held meetings with experts to answer specific questions. </a:t>
            </a:r>
            <a:endParaRPr/>
          </a:p>
          <a:p>
            <a:pPr indent="0" lvl="0" marL="0" rtl="0" algn="l">
              <a:spcBef>
                <a:spcPts val="0"/>
              </a:spcBef>
              <a:spcAft>
                <a:spcPts val="0"/>
              </a:spcAft>
              <a:buNone/>
            </a:pPr>
            <a:r>
              <a:t/>
            </a:r>
            <a:endParaRPr/>
          </a:p>
        </p:txBody>
      </p:sp>
      <p:sp>
        <p:nvSpPr>
          <p:cNvPr id="861" name="Google Shape;861;g12ecbcb41fc_4_8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12ecbcb41fc_4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9" name="Google Shape;869;g12ecbcb41fc_4_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Cara</a:t>
            </a:r>
            <a:endParaRPr/>
          </a:p>
        </p:txBody>
      </p:sp>
      <p:sp>
        <p:nvSpPr>
          <p:cNvPr id="870" name="Google Shape;870;g12ecbcb41fc_4_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12ecbcb41fc_9_80: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8" name="Google Shape;878;g12ecbcb41fc_9_80:notes"/>
          <p:cNvSpPr txBox="1"/>
          <p:nvPr>
            <p:ph idx="1" type="body"/>
          </p:nvPr>
        </p:nvSpPr>
        <p:spPr>
          <a:xfrm>
            <a:off x="685800" y="4400550"/>
            <a:ext cx="5486322" cy="3600392"/>
          </a:xfrm>
          <a:prstGeom prst="rect">
            <a:avLst/>
          </a:prstGeom>
          <a:noFill/>
          <a:ln>
            <a:noFill/>
          </a:ln>
        </p:spPr>
        <p:txBody>
          <a:bodyPr anchorCtr="0" anchor="t" bIns="45650" lIns="91300" spcFirstLastPara="1" rIns="91300" wrap="square" tIns="45650">
            <a:noAutofit/>
          </a:bodyPr>
          <a:lstStyle/>
          <a:p>
            <a:pPr indent="0" lvl="0" marL="0" rtl="0" algn="l">
              <a:lnSpc>
                <a:spcPct val="100000"/>
              </a:lnSpc>
              <a:spcBef>
                <a:spcPts val="0"/>
              </a:spcBef>
              <a:spcAft>
                <a:spcPts val="0"/>
              </a:spcAft>
              <a:buSzPts val="1400"/>
              <a:buNone/>
            </a:pPr>
            <a:r>
              <a:rPr lang="en" sz="1400"/>
              <a:t>Cara</a:t>
            </a:r>
            <a:r>
              <a:rPr lang="en" sz="1400"/>
              <a:t> – the draft ordinance has 12 sections, which address crucial requirements. Today, we will briefly review Sections 1-5 the applicability, definitions, Minimum elevation and Shoreline Overlay District and Hierarchy of response. The ordinance also has  Sections on Design and Construction and Authorization, Permitting, Maintenance and notifications</a:t>
            </a:r>
            <a:endParaRPr sz="1400"/>
          </a:p>
          <a:p>
            <a:pPr indent="0" lvl="0" marL="0" rtl="0" algn="l">
              <a:lnSpc>
                <a:spcPct val="100000"/>
              </a:lnSpc>
              <a:spcBef>
                <a:spcPts val="0"/>
              </a:spcBef>
              <a:spcAft>
                <a:spcPts val="0"/>
              </a:spcAft>
              <a:buSzPts val="1400"/>
              <a:buNone/>
            </a:pPr>
            <a:r>
              <a:rPr lang="en" sz="1400"/>
              <a:t> </a:t>
            </a:r>
            <a:endParaRPr sz="1400"/>
          </a:p>
        </p:txBody>
      </p:sp>
      <p:sp>
        <p:nvSpPr>
          <p:cNvPr id="879" name="Google Shape;879;g12ecbcb41fc_9_80:notes"/>
          <p:cNvSpPr txBox="1"/>
          <p:nvPr>
            <p:ph idx="12" type="sldNum"/>
          </p:nvPr>
        </p:nvSpPr>
        <p:spPr>
          <a:xfrm>
            <a:off x="3884613" y="8685213"/>
            <a:ext cx="2971660" cy="458816"/>
          </a:xfrm>
          <a:prstGeom prst="rect">
            <a:avLst/>
          </a:prstGeom>
          <a:noFill/>
          <a:ln>
            <a:noFill/>
          </a:ln>
        </p:spPr>
        <p:txBody>
          <a:bodyPr anchorCtr="0" anchor="b" bIns="45650" lIns="91300" spcFirstLastPara="1" rIns="91300" wrap="square" tIns="45650">
            <a:noAutofit/>
          </a:bodyPr>
          <a:lstStyle/>
          <a:p>
            <a:pPr indent="0" lvl="0" marL="0" rtl="0" algn="r">
              <a:lnSpc>
                <a:spcPct val="100000"/>
              </a:lnSpc>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12ecbcb41fc_9_86: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5" name="Google Shape;885;g12ecbcb41fc_9_86:notes"/>
          <p:cNvSpPr txBox="1"/>
          <p:nvPr>
            <p:ph idx="1" type="body"/>
          </p:nvPr>
        </p:nvSpPr>
        <p:spPr>
          <a:xfrm>
            <a:off x="685800" y="4400550"/>
            <a:ext cx="5486322" cy="3600392"/>
          </a:xfrm>
          <a:prstGeom prst="rect">
            <a:avLst/>
          </a:prstGeom>
          <a:noFill/>
          <a:ln>
            <a:noFill/>
          </a:ln>
        </p:spPr>
        <p:txBody>
          <a:bodyPr anchorCtr="0" anchor="t" bIns="45650" lIns="91300" spcFirstLastPara="1" rIns="91300" wrap="square" tIns="45650">
            <a:noAutofit/>
          </a:bodyPr>
          <a:lstStyle/>
          <a:p>
            <a:pPr indent="0" lvl="0" marL="0" rtl="0" algn="l">
              <a:lnSpc>
                <a:spcPct val="100000"/>
              </a:lnSpc>
              <a:spcBef>
                <a:spcPts val="0"/>
              </a:spcBef>
              <a:spcAft>
                <a:spcPts val="0"/>
              </a:spcAft>
              <a:buSzPts val="1400"/>
              <a:buNone/>
            </a:pPr>
            <a:r>
              <a:rPr lang="en" sz="1400"/>
              <a:t>Cara</a:t>
            </a:r>
            <a:endParaRPr sz="1400"/>
          </a:p>
        </p:txBody>
      </p:sp>
      <p:sp>
        <p:nvSpPr>
          <p:cNvPr id="886" name="Google Shape;886;g12ecbcb41fc_9_86:notes"/>
          <p:cNvSpPr txBox="1"/>
          <p:nvPr>
            <p:ph idx="12" type="sldNum"/>
          </p:nvPr>
        </p:nvSpPr>
        <p:spPr>
          <a:xfrm>
            <a:off x="3884613" y="8685213"/>
            <a:ext cx="2971660" cy="458816"/>
          </a:xfrm>
          <a:prstGeom prst="rect">
            <a:avLst/>
          </a:prstGeom>
          <a:noFill/>
          <a:ln>
            <a:noFill/>
          </a:ln>
        </p:spPr>
        <p:txBody>
          <a:bodyPr anchorCtr="0" anchor="b" bIns="45650" lIns="91300" spcFirstLastPara="1" rIns="91300" wrap="square" tIns="45650">
            <a:noAutofit/>
          </a:bodyPr>
          <a:lstStyle/>
          <a:p>
            <a:pPr indent="0" lvl="0" marL="0" rtl="0" algn="r">
              <a:lnSpc>
                <a:spcPct val="100000"/>
              </a:lnSpc>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12ecbcb41fc_9_92: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2" name="Google Shape;892;g12ecbcb41fc_9_92:notes"/>
          <p:cNvSpPr txBox="1"/>
          <p:nvPr>
            <p:ph idx="1" type="body"/>
          </p:nvPr>
        </p:nvSpPr>
        <p:spPr>
          <a:xfrm>
            <a:off x="685800" y="4400550"/>
            <a:ext cx="5486322" cy="3600392"/>
          </a:xfrm>
          <a:prstGeom prst="rect">
            <a:avLst/>
          </a:prstGeom>
          <a:noFill/>
          <a:ln>
            <a:noFill/>
          </a:ln>
        </p:spPr>
        <p:txBody>
          <a:bodyPr anchorCtr="0" anchor="t" bIns="45650" lIns="91300" spcFirstLastPara="1" rIns="91300" wrap="square" tIns="45650">
            <a:noAutofit/>
          </a:bodyPr>
          <a:lstStyle/>
          <a:p>
            <a:pPr indent="0" lvl="0" marL="0" rtl="0" algn="l">
              <a:lnSpc>
                <a:spcPct val="100000"/>
              </a:lnSpc>
              <a:spcBef>
                <a:spcPts val="0"/>
              </a:spcBef>
              <a:spcAft>
                <a:spcPts val="0"/>
              </a:spcAft>
              <a:buSzPts val="1400"/>
              <a:buNone/>
            </a:pPr>
            <a:r>
              <a:rPr lang="en" sz="1400"/>
              <a:t>Cara</a:t>
            </a:r>
            <a:endParaRPr sz="1400"/>
          </a:p>
        </p:txBody>
      </p:sp>
      <p:sp>
        <p:nvSpPr>
          <p:cNvPr id="893" name="Google Shape;893;g12ecbcb41fc_9_92:notes"/>
          <p:cNvSpPr txBox="1"/>
          <p:nvPr>
            <p:ph idx="12" type="sldNum"/>
          </p:nvPr>
        </p:nvSpPr>
        <p:spPr>
          <a:xfrm>
            <a:off x="3884613" y="8685213"/>
            <a:ext cx="2971660" cy="458816"/>
          </a:xfrm>
          <a:prstGeom prst="rect">
            <a:avLst/>
          </a:prstGeom>
          <a:noFill/>
          <a:ln>
            <a:noFill/>
          </a:ln>
        </p:spPr>
        <p:txBody>
          <a:bodyPr anchorCtr="0" anchor="b" bIns="45650" lIns="91300" spcFirstLastPara="1" rIns="91300" wrap="square" tIns="45650">
            <a:noAutofit/>
          </a:bodyPr>
          <a:lstStyle/>
          <a:p>
            <a:pPr indent="0" lvl="0" marL="0" rtl="0" algn="r">
              <a:lnSpc>
                <a:spcPct val="100000"/>
              </a:lnSpc>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12ecbcb41fc_9_100: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1" name="Google Shape;901;g12ecbcb41fc_9_100:notes"/>
          <p:cNvSpPr txBox="1"/>
          <p:nvPr>
            <p:ph idx="1" type="body"/>
          </p:nvPr>
        </p:nvSpPr>
        <p:spPr>
          <a:xfrm>
            <a:off x="685800" y="4400550"/>
            <a:ext cx="5486322" cy="3600392"/>
          </a:xfrm>
          <a:prstGeom prst="rect">
            <a:avLst/>
          </a:prstGeom>
          <a:noFill/>
          <a:ln>
            <a:noFill/>
          </a:ln>
        </p:spPr>
        <p:txBody>
          <a:bodyPr anchorCtr="0" anchor="t" bIns="45650" lIns="91300" spcFirstLastPara="1" rIns="91300" wrap="square" tIns="45650">
            <a:noAutofit/>
          </a:bodyPr>
          <a:lstStyle/>
          <a:p>
            <a:pPr indent="0" lvl="0" marL="0" rtl="0" algn="l">
              <a:lnSpc>
                <a:spcPct val="100000"/>
              </a:lnSpc>
              <a:spcBef>
                <a:spcPts val="0"/>
              </a:spcBef>
              <a:spcAft>
                <a:spcPts val="0"/>
              </a:spcAft>
              <a:buSzPts val="1400"/>
              <a:buNone/>
            </a:pPr>
            <a:r>
              <a:rPr lang="en" sz="1400"/>
              <a:t>Cara</a:t>
            </a:r>
            <a:endParaRPr sz="1400"/>
          </a:p>
        </p:txBody>
      </p:sp>
      <p:sp>
        <p:nvSpPr>
          <p:cNvPr id="902" name="Google Shape;902;g12ecbcb41fc_9_100:notes"/>
          <p:cNvSpPr txBox="1"/>
          <p:nvPr>
            <p:ph idx="12" type="sldNum"/>
          </p:nvPr>
        </p:nvSpPr>
        <p:spPr>
          <a:xfrm>
            <a:off x="3884613" y="8685213"/>
            <a:ext cx="2971660" cy="458816"/>
          </a:xfrm>
          <a:prstGeom prst="rect">
            <a:avLst/>
          </a:prstGeom>
          <a:noFill/>
          <a:ln>
            <a:noFill/>
          </a:ln>
        </p:spPr>
        <p:txBody>
          <a:bodyPr anchorCtr="0" anchor="b" bIns="45650" lIns="91300" spcFirstLastPara="1" rIns="91300" wrap="square" tIns="45650">
            <a:noAutofit/>
          </a:bodyPr>
          <a:lstStyle/>
          <a:p>
            <a:pPr indent="0" lvl="0" marL="0" rtl="0" algn="r">
              <a:lnSpc>
                <a:spcPct val="100000"/>
              </a:lnSpc>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12ecbcb41fc_9_107: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9" name="Google Shape;909;g12ecbcb41fc_9_107:notes"/>
          <p:cNvSpPr txBox="1"/>
          <p:nvPr>
            <p:ph idx="1" type="body"/>
          </p:nvPr>
        </p:nvSpPr>
        <p:spPr>
          <a:xfrm>
            <a:off x="685800" y="4400550"/>
            <a:ext cx="5486322" cy="3600392"/>
          </a:xfrm>
          <a:prstGeom prst="rect">
            <a:avLst/>
          </a:prstGeom>
          <a:noFill/>
          <a:ln>
            <a:noFill/>
          </a:ln>
        </p:spPr>
        <p:txBody>
          <a:bodyPr anchorCtr="0" anchor="t" bIns="45650" lIns="91300" spcFirstLastPara="1" rIns="91300" wrap="square" tIns="45650">
            <a:noAutofit/>
          </a:bodyPr>
          <a:lstStyle/>
          <a:p>
            <a:pPr indent="0" lvl="0" marL="0" rtl="0" algn="l">
              <a:lnSpc>
                <a:spcPct val="100000"/>
              </a:lnSpc>
              <a:spcBef>
                <a:spcPts val="0"/>
              </a:spcBef>
              <a:spcAft>
                <a:spcPts val="0"/>
              </a:spcAft>
              <a:buSzPts val="1400"/>
              <a:buNone/>
            </a:pPr>
            <a:r>
              <a:rPr lang="en" sz="1400"/>
              <a:t>Cara</a:t>
            </a:r>
            <a:endParaRPr sz="1400"/>
          </a:p>
        </p:txBody>
      </p:sp>
      <p:sp>
        <p:nvSpPr>
          <p:cNvPr id="910" name="Google Shape;910;g12ecbcb41fc_9_107:notes"/>
          <p:cNvSpPr txBox="1"/>
          <p:nvPr>
            <p:ph idx="12" type="sldNum"/>
          </p:nvPr>
        </p:nvSpPr>
        <p:spPr>
          <a:xfrm>
            <a:off x="3884613" y="8685213"/>
            <a:ext cx="2971660" cy="458816"/>
          </a:xfrm>
          <a:prstGeom prst="rect">
            <a:avLst/>
          </a:prstGeom>
          <a:noFill/>
          <a:ln>
            <a:noFill/>
          </a:ln>
        </p:spPr>
        <p:txBody>
          <a:bodyPr anchorCtr="0" anchor="b" bIns="45650" lIns="91300" spcFirstLastPara="1" rIns="91300" wrap="square" tIns="45650">
            <a:noAutofit/>
          </a:bodyPr>
          <a:lstStyle/>
          <a:p>
            <a:pPr indent="0" lvl="0" marL="0" rtl="0" algn="r">
              <a:lnSpc>
                <a:spcPct val="100000"/>
              </a:lnSpc>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12ecbcb41fc_9_113: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6" name="Google Shape;916;g12ecbcb41fc_9_113:notes"/>
          <p:cNvSpPr txBox="1"/>
          <p:nvPr>
            <p:ph idx="1" type="body"/>
          </p:nvPr>
        </p:nvSpPr>
        <p:spPr>
          <a:xfrm>
            <a:off x="685800" y="4400550"/>
            <a:ext cx="5486322" cy="3600392"/>
          </a:xfrm>
          <a:prstGeom prst="rect">
            <a:avLst/>
          </a:prstGeom>
          <a:noFill/>
          <a:ln>
            <a:noFill/>
          </a:ln>
        </p:spPr>
        <p:txBody>
          <a:bodyPr anchorCtr="0" anchor="t" bIns="45650" lIns="91300" spcFirstLastPara="1" rIns="91300" wrap="square" tIns="45650">
            <a:noAutofit/>
          </a:bodyPr>
          <a:lstStyle/>
          <a:p>
            <a:pPr indent="0" lvl="0" marL="0" rtl="0" algn="l">
              <a:lnSpc>
                <a:spcPct val="100000"/>
              </a:lnSpc>
              <a:spcBef>
                <a:spcPts val="0"/>
              </a:spcBef>
              <a:spcAft>
                <a:spcPts val="0"/>
              </a:spcAft>
              <a:buSzPts val="1400"/>
              <a:buNone/>
            </a:pPr>
            <a:r>
              <a:rPr lang="en" sz="1400"/>
              <a:t>Cara</a:t>
            </a:r>
            <a:endParaRPr sz="1400"/>
          </a:p>
        </p:txBody>
      </p:sp>
      <p:sp>
        <p:nvSpPr>
          <p:cNvPr id="917" name="Google Shape;917;g12ecbcb41fc_9_113:notes"/>
          <p:cNvSpPr txBox="1"/>
          <p:nvPr>
            <p:ph idx="12" type="sldNum"/>
          </p:nvPr>
        </p:nvSpPr>
        <p:spPr>
          <a:xfrm>
            <a:off x="3884613" y="8685213"/>
            <a:ext cx="2971660" cy="458816"/>
          </a:xfrm>
          <a:prstGeom prst="rect">
            <a:avLst/>
          </a:prstGeom>
          <a:noFill/>
          <a:ln>
            <a:noFill/>
          </a:ln>
        </p:spPr>
        <p:txBody>
          <a:bodyPr anchorCtr="0" anchor="b" bIns="45650" lIns="91300" spcFirstLastPara="1" rIns="91300" wrap="square" tIns="45650">
            <a:noAutofit/>
          </a:bodyPr>
          <a:lstStyle/>
          <a:p>
            <a:pPr indent="0" lvl="0" marL="0" rtl="0" algn="r">
              <a:lnSpc>
                <a:spcPct val="100000"/>
              </a:lnSpc>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12ecbcb41fc_14_16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12ecbcb41fc_14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12ecbcb41fc_4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6" name="Google Shape;926;g12ecbcb41fc_4_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Cara</a:t>
            </a:r>
            <a:endParaRPr/>
          </a:p>
        </p:txBody>
      </p:sp>
      <p:sp>
        <p:nvSpPr>
          <p:cNvPr id="927" name="Google Shape;927;g12ecbcb41fc_4_1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12fd845cff6_4_17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g12fd845cff6_4_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12fd845cff6_4_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4" name="Google Shape;944;g12fd845cff6_4_1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5" name="Google Shape;945;g12fd845cff6_4_1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12fd845cff6_4_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5" name="Google Shape;955;g12fd845cff6_4_1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6" name="Google Shape;956;g12fd845cff6_4_1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12fd845cff6_4_1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4" name="Google Shape;964;g12fd845cff6_4_1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5" name="Google Shape;965;g12fd845cff6_4_1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12fd845cff6_4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9" name="Google Shape;979;g12fd845cff6_4_2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0" name="Google Shape;980;g12fd845cff6_4_2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12fd845cff6_4_2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0" name="Google Shape;990;g12fd845cff6_4_2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1" name="Google Shape;991;g12fd845cff6_4_2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g12fd845cff6_4_2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3" name="Google Shape;1003;g12fd845cff6_4_2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4" name="Google Shape;1004;g12fd845cff6_4_2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g12fd845cff6_4_2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3" name="Google Shape;1013;g12fd845cff6_4_2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4" name="Google Shape;1014;g12fd845cff6_4_2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g12fd845cff6_4_2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3" name="Google Shape;1043;g12fd845cff6_4_2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4" name="Google Shape;1044;g12fd845cff6_4_2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12ecbcb41fc_14_18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12ecbcb41fc_14_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g12fd845cff6_4_2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3" name="Google Shape;1053;g12fd845cff6_4_2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4" name="Google Shape;1054;g12fd845cff6_4_2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g12fd845cff6_4_2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3" name="Google Shape;1063;g12fd845cff6_4_2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4" name="Google Shape;1064;g12fd845cff6_4_2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12fd845cff6_4_2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2" name="Google Shape;1072;g12fd845cff6_4_2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3" name="Google Shape;1073;g12fd845cff6_4_2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12fd845cff6_4_3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7" name="Google Shape;1117;g12fd845cff6_4_3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8" name="Google Shape;1118;g12fd845cff6_4_3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g12fd845cff6_4_3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9" name="Google Shape;1169;g12fd845cff6_4_3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0" name="Google Shape;1170;g12fd845cff6_4_3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g12fd845cff6_4_4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6" name="Google Shape;1206;g12fd845cff6_4_4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7" name="Google Shape;1207;g12fd845cff6_4_4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6" name="Shape 1236"/>
        <p:cNvGrpSpPr/>
        <p:nvPr/>
      </p:nvGrpSpPr>
      <p:grpSpPr>
        <a:xfrm>
          <a:off x="0" y="0"/>
          <a:ext cx="0" cy="0"/>
          <a:chOff x="0" y="0"/>
          <a:chExt cx="0" cy="0"/>
        </a:xfrm>
      </p:grpSpPr>
      <p:sp>
        <p:nvSpPr>
          <p:cNvPr id="1237" name="Google Shape;1237;g12fd845cff6_4_4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8" name="Google Shape;1238;g12fd845cff6_4_4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9" name="Google Shape;1239;g12fd845cff6_4_4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9" name="Shape 1279"/>
        <p:cNvGrpSpPr/>
        <p:nvPr/>
      </p:nvGrpSpPr>
      <p:grpSpPr>
        <a:xfrm>
          <a:off x="0" y="0"/>
          <a:ext cx="0" cy="0"/>
          <a:chOff x="0" y="0"/>
          <a:chExt cx="0" cy="0"/>
        </a:xfrm>
      </p:grpSpPr>
      <p:sp>
        <p:nvSpPr>
          <p:cNvPr id="1280" name="Google Shape;1280;g12fd845cff6_4_5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1" name="Google Shape;1281;g12fd845cff6_4_5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2" name="Google Shape;1282;g12fd845cff6_4_5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3" name="Shape 1293"/>
        <p:cNvGrpSpPr/>
        <p:nvPr/>
      </p:nvGrpSpPr>
      <p:grpSpPr>
        <a:xfrm>
          <a:off x="0" y="0"/>
          <a:ext cx="0" cy="0"/>
          <a:chOff x="0" y="0"/>
          <a:chExt cx="0" cy="0"/>
        </a:xfrm>
      </p:grpSpPr>
      <p:sp>
        <p:nvSpPr>
          <p:cNvPr id="1294" name="Google Shape;1294;g12fd845cff6_4_5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5" name="Google Shape;1295;g12fd845cff6_4_5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6" name="Google Shape;1296;g12fd845cff6_4_5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g12fd845cff6_4_5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5" name="Google Shape;1305;g12fd845cff6_4_5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6" name="Google Shape;1306;g12fd845cff6_4_5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12ecbcb41fc_14_19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12ecbcb41fc_14_1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g12fd845cff6_4_5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1" name="Google Shape;1351;g12fd845cff6_4_5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2" name="Google Shape;1352;g12fd845cff6_4_5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4" name="Shape 1364"/>
        <p:cNvGrpSpPr/>
        <p:nvPr/>
      </p:nvGrpSpPr>
      <p:grpSpPr>
        <a:xfrm>
          <a:off x="0" y="0"/>
          <a:ext cx="0" cy="0"/>
          <a:chOff x="0" y="0"/>
          <a:chExt cx="0" cy="0"/>
        </a:xfrm>
      </p:grpSpPr>
      <p:sp>
        <p:nvSpPr>
          <p:cNvPr id="1365" name="Google Shape;1365;g12fd845cff6_4_5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6" name="Google Shape;1366;g12fd845cff6_4_5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7" name="Google Shape;1367;g12fd845cff6_4_5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g12fd845cff6_4_5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8" name="Google Shape;1378;g12fd845cff6_4_5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9" name="Google Shape;1379;g12fd845cff6_4_5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g12fd845cff6_4_6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4" name="Google Shape;1394;g12fd845cff6_4_6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5" name="Google Shape;1395;g12fd845cff6_4_6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6" name="Shape 1406"/>
        <p:cNvGrpSpPr/>
        <p:nvPr/>
      </p:nvGrpSpPr>
      <p:grpSpPr>
        <a:xfrm>
          <a:off x="0" y="0"/>
          <a:ext cx="0" cy="0"/>
          <a:chOff x="0" y="0"/>
          <a:chExt cx="0" cy="0"/>
        </a:xfrm>
      </p:grpSpPr>
      <p:sp>
        <p:nvSpPr>
          <p:cNvPr id="1407" name="Google Shape;1407;g12fd845cff6_4_6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8" name="Google Shape;1408;g12fd845cff6_4_6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9" name="Google Shape;1409;g12fd845cff6_4_6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5" name="Shape 1415"/>
        <p:cNvGrpSpPr/>
        <p:nvPr/>
      </p:nvGrpSpPr>
      <p:grpSpPr>
        <a:xfrm>
          <a:off x="0" y="0"/>
          <a:ext cx="0" cy="0"/>
          <a:chOff x="0" y="0"/>
          <a:chExt cx="0" cy="0"/>
        </a:xfrm>
      </p:grpSpPr>
      <p:sp>
        <p:nvSpPr>
          <p:cNvPr id="1416" name="Google Shape;1416;g12fd845cff6_4_6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g12fd845cff6_4_6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6" name="Shape 1426"/>
        <p:cNvGrpSpPr/>
        <p:nvPr/>
      </p:nvGrpSpPr>
      <p:grpSpPr>
        <a:xfrm>
          <a:off x="0" y="0"/>
          <a:ext cx="0" cy="0"/>
          <a:chOff x="0" y="0"/>
          <a:chExt cx="0" cy="0"/>
        </a:xfrm>
      </p:grpSpPr>
      <p:sp>
        <p:nvSpPr>
          <p:cNvPr id="1427" name="Google Shape;1427;g12fd845cff6_4_63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g12fd845cff6_4_6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6" name="Shape 1436"/>
        <p:cNvGrpSpPr/>
        <p:nvPr/>
      </p:nvGrpSpPr>
      <p:grpSpPr>
        <a:xfrm>
          <a:off x="0" y="0"/>
          <a:ext cx="0" cy="0"/>
          <a:chOff x="0" y="0"/>
          <a:chExt cx="0" cy="0"/>
        </a:xfrm>
      </p:grpSpPr>
      <p:sp>
        <p:nvSpPr>
          <p:cNvPr id="1437" name="Google Shape;1437;g12fd845cff6_4_64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g12fd845cff6_4_6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9" name="Shape 1449"/>
        <p:cNvGrpSpPr/>
        <p:nvPr/>
      </p:nvGrpSpPr>
      <p:grpSpPr>
        <a:xfrm>
          <a:off x="0" y="0"/>
          <a:ext cx="0" cy="0"/>
          <a:chOff x="0" y="0"/>
          <a:chExt cx="0" cy="0"/>
        </a:xfrm>
      </p:grpSpPr>
      <p:sp>
        <p:nvSpPr>
          <p:cNvPr id="1450" name="Google Shape;1450;g12fd845cff6_4_6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1" name="Google Shape;1451;g12fd845cff6_4_6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2" name="Google Shape;1452;g12fd845cff6_4_6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8" name="Shape 1458"/>
        <p:cNvGrpSpPr/>
        <p:nvPr/>
      </p:nvGrpSpPr>
      <p:grpSpPr>
        <a:xfrm>
          <a:off x="0" y="0"/>
          <a:ext cx="0" cy="0"/>
          <a:chOff x="0" y="0"/>
          <a:chExt cx="0" cy="0"/>
        </a:xfrm>
      </p:grpSpPr>
      <p:sp>
        <p:nvSpPr>
          <p:cNvPr id="1459" name="Google Shape;1459;g12fd845cff6_4_6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0" name="Google Shape;1460;g12fd845cff6_4_6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1" name="Google Shape;1461;g12fd845cff6_4_6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12ecbcb41fc_14_20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g12ecbcb41fc_14_2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0" name="Shape 1470"/>
        <p:cNvGrpSpPr/>
        <p:nvPr/>
      </p:nvGrpSpPr>
      <p:grpSpPr>
        <a:xfrm>
          <a:off x="0" y="0"/>
          <a:ext cx="0" cy="0"/>
          <a:chOff x="0" y="0"/>
          <a:chExt cx="0" cy="0"/>
        </a:xfrm>
      </p:grpSpPr>
      <p:sp>
        <p:nvSpPr>
          <p:cNvPr id="1471" name="Google Shape;1471;g12fd845cff6_5_8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g12fd845cff6_5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12ecbcb41fc_14_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6" name="Google Shape;626;g12ecbcb41fc_14_2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rgbClr val="000000"/>
                </a:solidFill>
                <a:latin typeface="Arial"/>
                <a:ea typeface="Arial"/>
                <a:cs typeface="Arial"/>
                <a:sym typeface="Arial"/>
              </a:rPr>
              <a:t>1.Development and redevelopment </a:t>
            </a:r>
            <a:r>
              <a:rPr lang="en">
                <a:solidFill>
                  <a:srgbClr val="FF0000"/>
                </a:solidFill>
                <a:latin typeface="Arial"/>
                <a:ea typeface="Arial"/>
                <a:cs typeface="Arial"/>
                <a:sym typeface="Arial"/>
              </a:rPr>
              <a:t>principles and strategies</a:t>
            </a:r>
            <a:r>
              <a:rPr lang="en">
                <a:solidFill>
                  <a:srgbClr val="000000"/>
                </a:solidFill>
                <a:latin typeface="Arial"/>
                <a:ea typeface="Arial"/>
                <a:cs typeface="Arial"/>
                <a:sym typeface="Arial"/>
              </a:rPr>
              <a:t>, that reduce the flood risk in coastal areas from high-tide events, storm surge, flash floods, stormwater runoff, and </a:t>
            </a:r>
            <a:r>
              <a:rPr lang="en">
                <a:solidFill>
                  <a:srgbClr val="FFC000"/>
                </a:solidFill>
                <a:latin typeface="Arial"/>
                <a:ea typeface="Arial"/>
                <a:cs typeface="Arial"/>
                <a:sym typeface="Arial"/>
              </a:rPr>
              <a:t>the related impacts of sea-level rise</a:t>
            </a:r>
            <a:r>
              <a:rPr lang="en">
                <a:solidFill>
                  <a:srgbClr val="000000"/>
                </a:solidFill>
                <a:latin typeface="Arial"/>
                <a:ea typeface="Arial"/>
                <a:cs typeface="Arial"/>
                <a:sym typeface="Arial"/>
              </a:rPr>
              <a:t>.</a:t>
            </a:r>
            <a:endParaRPr/>
          </a:p>
          <a:p>
            <a:pPr indent="0" lvl="0" marL="0" rtl="0" algn="l">
              <a:spcBef>
                <a:spcPts val="0"/>
              </a:spcBef>
              <a:spcAft>
                <a:spcPts val="0"/>
              </a:spcAft>
              <a:buNone/>
            </a:pPr>
            <a:r>
              <a:rPr lang="en">
                <a:solidFill>
                  <a:srgbClr val="000000"/>
                </a:solidFill>
                <a:latin typeface="Arial"/>
                <a:ea typeface="Arial"/>
                <a:cs typeface="Arial"/>
                <a:sym typeface="Arial"/>
              </a:rPr>
              <a:t>2. </a:t>
            </a:r>
            <a:r>
              <a:rPr lang="en">
                <a:solidFill>
                  <a:srgbClr val="FF0000"/>
                </a:solidFill>
                <a:latin typeface="Arial"/>
                <a:ea typeface="Arial"/>
                <a:cs typeface="Arial"/>
                <a:sym typeface="Arial"/>
              </a:rPr>
              <a:t>Best practices </a:t>
            </a:r>
            <a:r>
              <a:rPr lang="en">
                <a:solidFill>
                  <a:srgbClr val="000000"/>
                </a:solidFill>
                <a:latin typeface="Arial"/>
                <a:ea typeface="Arial"/>
                <a:cs typeface="Arial"/>
                <a:sym typeface="Arial"/>
              </a:rPr>
              <a:t>for the removal of coastal real property from FEMA flood zones </a:t>
            </a:r>
            <a:endParaRPr/>
          </a:p>
          <a:p>
            <a:pPr indent="0" lvl="0" marL="0" rtl="0" algn="l">
              <a:spcBef>
                <a:spcPts val="0"/>
              </a:spcBef>
              <a:spcAft>
                <a:spcPts val="0"/>
              </a:spcAft>
              <a:buNone/>
            </a:pPr>
            <a:r>
              <a:rPr lang="en">
                <a:solidFill>
                  <a:srgbClr val="000000"/>
                </a:solidFill>
                <a:latin typeface="Arial"/>
                <a:ea typeface="Arial"/>
                <a:cs typeface="Arial"/>
                <a:sym typeface="Arial"/>
              </a:rPr>
              <a:t>3. </a:t>
            </a:r>
            <a:r>
              <a:rPr lang="en">
                <a:solidFill>
                  <a:srgbClr val="FF0000"/>
                </a:solidFill>
                <a:latin typeface="Arial"/>
                <a:ea typeface="Arial"/>
                <a:cs typeface="Arial"/>
                <a:sym typeface="Arial"/>
              </a:rPr>
              <a:t>Site development techniques </a:t>
            </a:r>
            <a:r>
              <a:rPr lang="en">
                <a:solidFill>
                  <a:srgbClr val="000000"/>
                </a:solidFill>
                <a:latin typeface="Arial"/>
                <a:ea typeface="Arial"/>
                <a:cs typeface="Arial"/>
                <a:sym typeface="Arial"/>
              </a:rPr>
              <a:t>that may reduce losses and claims made under flood insurance policies </a:t>
            </a:r>
            <a:endParaRPr/>
          </a:p>
          <a:p>
            <a:pPr indent="0" lvl="0" marL="0" rtl="0" algn="l">
              <a:spcBef>
                <a:spcPts val="0"/>
              </a:spcBef>
              <a:spcAft>
                <a:spcPts val="0"/>
              </a:spcAft>
              <a:buNone/>
            </a:pPr>
            <a:r>
              <a:rPr lang="en">
                <a:solidFill>
                  <a:srgbClr val="000000"/>
                </a:solidFill>
                <a:latin typeface="Arial"/>
                <a:ea typeface="Arial"/>
                <a:cs typeface="Arial"/>
                <a:sym typeface="Arial"/>
              </a:rPr>
              <a:t>4. Be consistent with, or more stringent than, the flood-resistant construction requirements </a:t>
            </a:r>
            <a:r>
              <a:rPr lang="en">
                <a:solidFill>
                  <a:srgbClr val="FF0000"/>
                </a:solidFill>
                <a:latin typeface="Arial"/>
                <a:ea typeface="Arial"/>
                <a:cs typeface="Arial"/>
                <a:sym typeface="Arial"/>
              </a:rPr>
              <a:t>in the Florida Building Code </a:t>
            </a:r>
            <a:r>
              <a:rPr lang="en">
                <a:solidFill>
                  <a:srgbClr val="000000"/>
                </a:solidFill>
                <a:latin typeface="Arial"/>
                <a:ea typeface="Arial"/>
                <a:cs typeface="Arial"/>
                <a:sym typeface="Arial"/>
              </a:rPr>
              <a:t>and flood plain regulations </a:t>
            </a:r>
            <a:endParaRPr/>
          </a:p>
          <a:p>
            <a:pPr indent="0" lvl="0" marL="0" rtl="0" algn="l">
              <a:spcBef>
                <a:spcPts val="0"/>
              </a:spcBef>
              <a:spcAft>
                <a:spcPts val="0"/>
              </a:spcAft>
              <a:buNone/>
            </a:pPr>
            <a:r>
              <a:rPr lang="en">
                <a:solidFill>
                  <a:srgbClr val="000000"/>
                </a:solidFill>
                <a:latin typeface="Arial"/>
                <a:ea typeface="Arial"/>
                <a:cs typeface="Arial"/>
                <a:sym typeface="Arial"/>
              </a:rPr>
              <a:t>5. Construction activities consistent with </a:t>
            </a:r>
            <a:r>
              <a:rPr lang="en">
                <a:solidFill>
                  <a:srgbClr val="FF0000"/>
                </a:solidFill>
                <a:latin typeface="Arial"/>
                <a:ea typeface="Arial"/>
                <a:cs typeface="Arial"/>
                <a:sym typeface="Arial"/>
              </a:rPr>
              <a:t>Chapter 161</a:t>
            </a:r>
            <a:r>
              <a:rPr lang="en">
                <a:solidFill>
                  <a:srgbClr val="000000"/>
                </a:solidFill>
                <a:latin typeface="Arial"/>
                <a:ea typeface="Arial"/>
                <a:cs typeface="Arial"/>
                <a:sym typeface="Arial"/>
              </a:rPr>
              <a:t>.</a:t>
            </a:r>
            <a:endParaRPr/>
          </a:p>
          <a:p>
            <a:pPr indent="0" lvl="0" marL="0" rtl="0" algn="l">
              <a:spcBef>
                <a:spcPts val="0"/>
              </a:spcBef>
              <a:spcAft>
                <a:spcPts val="0"/>
              </a:spcAft>
              <a:buNone/>
            </a:pPr>
            <a:r>
              <a:rPr lang="en">
                <a:solidFill>
                  <a:srgbClr val="000000"/>
                </a:solidFill>
                <a:latin typeface="Arial"/>
                <a:ea typeface="Arial"/>
                <a:cs typeface="Arial"/>
                <a:sym typeface="Arial"/>
              </a:rPr>
              <a:t>6. Encourage local governments to participate in the National Flood Insurance Program </a:t>
            </a:r>
            <a:r>
              <a:rPr lang="en">
                <a:solidFill>
                  <a:srgbClr val="FF0000"/>
                </a:solidFill>
                <a:latin typeface="Arial"/>
                <a:ea typeface="Arial"/>
                <a:cs typeface="Arial"/>
                <a:sym typeface="Arial"/>
              </a:rPr>
              <a:t>Community Rating System</a:t>
            </a:r>
            <a:endParaRPr/>
          </a:p>
          <a:p>
            <a:pPr indent="0" lvl="0" marL="0" rtl="0" algn="l">
              <a:spcBef>
                <a:spcPts val="0"/>
              </a:spcBef>
              <a:spcAft>
                <a:spcPts val="0"/>
              </a:spcAft>
              <a:buNone/>
            </a:pPr>
            <a:r>
              <a:t/>
            </a:r>
            <a:endParaRPr/>
          </a:p>
        </p:txBody>
      </p:sp>
      <p:sp>
        <p:nvSpPr>
          <p:cNvPr id="627" name="Google Shape;627;g12ecbcb41fc_14_2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12ecbcb41fc_14_21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12ecbcb41fc_14_2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6" name="Shape 56"/>
        <p:cNvGrpSpPr/>
        <p:nvPr/>
      </p:nvGrpSpPr>
      <p:grpSpPr>
        <a:xfrm>
          <a:off x="0" y="0"/>
          <a:ext cx="0" cy="0"/>
          <a:chOff x="0" y="0"/>
          <a:chExt cx="0" cy="0"/>
        </a:xfrm>
      </p:grpSpPr>
      <p:sp>
        <p:nvSpPr>
          <p:cNvPr id="57" name="Google Shape;57;p1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8" name="Google Shape;58;p14"/>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9" name="Google Shape;59;p1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 name="Google Shape;60;p1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1" name="Google Shape;61;p1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p:cSld name="1_Comparison">
    <p:spTree>
      <p:nvGrpSpPr>
        <p:cNvPr id="62" name="Shape 62"/>
        <p:cNvGrpSpPr/>
        <p:nvPr/>
      </p:nvGrpSpPr>
      <p:grpSpPr>
        <a:xfrm>
          <a:off x="0" y="0"/>
          <a:ext cx="0" cy="0"/>
          <a:chOff x="0" y="0"/>
          <a:chExt cx="0" cy="0"/>
        </a:xfrm>
      </p:grpSpPr>
      <p:sp>
        <p:nvSpPr>
          <p:cNvPr id="63" name="Google Shape;63;p15"/>
          <p:cNvSpPr txBox="1"/>
          <p:nvPr>
            <p:ph type="title"/>
          </p:nvPr>
        </p:nvSpPr>
        <p:spPr>
          <a:xfrm>
            <a:off x="629841" y="273847"/>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Font typeface="Calibri"/>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4" name="Google Shape;64;p15"/>
          <p:cNvSpPr txBox="1"/>
          <p:nvPr>
            <p:ph idx="1" type="body"/>
          </p:nvPr>
        </p:nvSpPr>
        <p:spPr>
          <a:xfrm>
            <a:off x="629842"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b="1" sz="1200">
                <a:latin typeface="Calibri"/>
                <a:ea typeface="Calibri"/>
                <a:cs typeface="Calibri"/>
                <a:sym typeface="Calibri"/>
              </a:defRPr>
            </a:lvl1pPr>
            <a:lvl2pPr indent="-228600" lvl="1" marL="914400" algn="l">
              <a:lnSpc>
                <a:spcPct val="90000"/>
              </a:lnSpc>
              <a:spcBef>
                <a:spcPts val="400"/>
              </a:spcBef>
              <a:spcAft>
                <a:spcPts val="0"/>
              </a:spcAft>
              <a:buClr>
                <a:schemeClr val="dk1"/>
              </a:buClr>
              <a:buSzPts val="800"/>
              <a:buNone/>
              <a:defRPr b="1" sz="8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
        <p:nvSpPr>
          <p:cNvPr id="65" name="Google Shape;65;p15"/>
          <p:cNvSpPr txBox="1"/>
          <p:nvPr>
            <p:ph idx="2" type="body"/>
          </p:nvPr>
        </p:nvSpPr>
        <p:spPr>
          <a:xfrm>
            <a:off x="4629152"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b="1" sz="1200">
                <a:latin typeface="Calibri"/>
                <a:ea typeface="Calibri"/>
                <a:cs typeface="Calibri"/>
                <a:sym typeface="Calibri"/>
              </a:defRPr>
            </a:lvl1pPr>
            <a:lvl2pPr indent="-228600" lvl="1" marL="914400" algn="l">
              <a:lnSpc>
                <a:spcPct val="90000"/>
              </a:lnSpc>
              <a:spcBef>
                <a:spcPts val="400"/>
              </a:spcBef>
              <a:spcAft>
                <a:spcPts val="0"/>
              </a:spcAft>
              <a:buClr>
                <a:schemeClr val="dk1"/>
              </a:buClr>
              <a:buSzPts val="800"/>
              <a:buNone/>
              <a:defRPr b="1" sz="800"/>
            </a:lvl2pPr>
            <a:lvl3pPr indent="-228600" lvl="2" marL="1371600" algn="l">
              <a:lnSpc>
                <a:spcPct val="90000"/>
              </a:lnSpc>
              <a:spcBef>
                <a:spcPts val="400"/>
              </a:spcBef>
              <a:spcAft>
                <a:spcPts val="0"/>
              </a:spcAft>
              <a:buClr>
                <a:schemeClr val="dk1"/>
              </a:buClr>
              <a:buSzPts val="800"/>
              <a:buNone/>
              <a:defRPr b="1" sz="800"/>
            </a:lvl3pPr>
            <a:lvl4pPr indent="-228600" lvl="3" marL="1828800" algn="l">
              <a:lnSpc>
                <a:spcPct val="90000"/>
              </a:lnSpc>
              <a:spcBef>
                <a:spcPts val="400"/>
              </a:spcBef>
              <a:spcAft>
                <a:spcPts val="0"/>
              </a:spcAft>
              <a:buClr>
                <a:schemeClr val="dk1"/>
              </a:buClr>
              <a:buSzPts val="700"/>
              <a:buNone/>
              <a:defRPr b="1" sz="700"/>
            </a:lvl4pPr>
            <a:lvl5pPr indent="-228600" lvl="4" marL="2286000" algn="l">
              <a:lnSpc>
                <a:spcPct val="90000"/>
              </a:lnSpc>
              <a:spcBef>
                <a:spcPts val="400"/>
              </a:spcBef>
              <a:spcAft>
                <a:spcPts val="0"/>
              </a:spcAft>
              <a:buClr>
                <a:schemeClr val="dk1"/>
              </a:buClr>
              <a:buSzPts val="700"/>
              <a:buNone/>
              <a:defRPr b="1" sz="700"/>
            </a:lvl5pPr>
            <a:lvl6pPr indent="-228600" lvl="5" marL="2743200" algn="l">
              <a:lnSpc>
                <a:spcPct val="90000"/>
              </a:lnSpc>
              <a:spcBef>
                <a:spcPts val="400"/>
              </a:spcBef>
              <a:spcAft>
                <a:spcPts val="0"/>
              </a:spcAft>
              <a:buClr>
                <a:schemeClr val="dk1"/>
              </a:buClr>
              <a:buSzPts val="700"/>
              <a:buNone/>
              <a:defRPr b="1" sz="700"/>
            </a:lvl6pPr>
            <a:lvl7pPr indent="-228600" lvl="6" marL="3200400" algn="l">
              <a:lnSpc>
                <a:spcPct val="90000"/>
              </a:lnSpc>
              <a:spcBef>
                <a:spcPts val="400"/>
              </a:spcBef>
              <a:spcAft>
                <a:spcPts val="0"/>
              </a:spcAft>
              <a:buClr>
                <a:schemeClr val="dk1"/>
              </a:buClr>
              <a:buSzPts val="700"/>
              <a:buNone/>
              <a:defRPr b="1" sz="700"/>
            </a:lvl7pPr>
            <a:lvl8pPr indent="-228600" lvl="7" marL="3657600" algn="l">
              <a:lnSpc>
                <a:spcPct val="90000"/>
              </a:lnSpc>
              <a:spcBef>
                <a:spcPts val="400"/>
              </a:spcBef>
              <a:spcAft>
                <a:spcPts val="0"/>
              </a:spcAft>
              <a:buClr>
                <a:schemeClr val="dk1"/>
              </a:buClr>
              <a:buSzPts val="700"/>
              <a:buNone/>
              <a:defRPr b="1" sz="700"/>
            </a:lvl8pPr>
            <a:lvl9pPr indent="-228600" lvl="8" marL="4114800" algn="l">
              <a:lnSpc>
                <a:spcPct val="90000"/>
              </a:lnSpc>
              <a:spcBef>
                <a:spcPts val="400"/>
              </a:spcBef>
              <a:spcAft>
                <a:spcPts val="0"/>
              </a:spcAft>
              <a:buClr>
                <a:schemeClr val="dk1"/>
              </a:buClr>
              <a:buSzPts val="700"/>
              <a:buNone/>
              <a:defRPr b="1" sz="700"/>
            </a:lvl9pPr>
          </a:lstStyle>
          <a:p/>
        </p:txBody>
      </p:sp>
      <p:sp>
        <p:nvSpPr>
          <p:cNvPr id="66" name="Google Shape;66;p15"/>
          <p:cNvSpPr txBox="1"/>
          <p:nvPr>
            <p:ph idx="3" type="body"/>
          </p:nvPr>
        </p:nvSpPr>
        <p:spPr>
          <a:xfrm>
            <a:off x="4629152" y="1878806"/>
            <a:ext cx="3887391" cy="2763441"/>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dk1"/>
              </a:buClr>
              <a:buSzPts val="2100"/>
              <a:buChar char="•"/>
              <a:defRPr>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7" name="Google Shape;67;p15"/>
          <p:cNvSpPr txBox="1"/>
          <p:nvPr>
            <p:ph idx="10" type="dt"/>
          </p:nvPr>
        </p:nvSpPr>
        <p:spPr>
          <a:xfrm>
            <a:off x="628650" y="4767264"/>
            <a:ext cx="2057400" cy="273844"/>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Clr>
                <a:schemeClr val="dk1"/>
              </a:buClr>
              <a:buSzPts val="1100"/>
              <a:buFont typeface="Calibri"/>
              <a:buNone/>
              <a:defRPr sz="1400">
                <a:solidFill>
                  <a:schemeClr val="dk1"/>
                </a:solidFill>
                <a:latin typeface="Calibri"/>
                <a:ea typeface="Calibri"/>
                <a:cs typeface="Calibri"/>
                <a:sym typeface="Calibri"/>
              </a:defRPr>
            </a:lvl1pPr>
            <a:lvl2pPr lvl="1"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68" name="Google Shape;68;p15"/>
          <p:cNvSpPr txBox="1"/>
          <p:nvPr>
            <p:ph idx="12" type="sldNum"/>
          </p:nvPr>
        </p:nvSpPr>
        <p:spPr>
          <a:xfrm>
            <a:off x="6457950" y="4767264"/>
            <a:ext cx="2057400" cy="273844"/>
          </a:xfrm>
          <a:prstGeom prst="rect">
            <a:avLst/>
          </a:prstGeom>
          <a:noFill/>
          <a:ln>
            <a:noFill/>
          </a:ln>
        </p:spPr>
        <p:txBody>
          <a:bodyPr anchorCtr="0" anchor="t" bIns="34275" lIns="68575" spcFirstLastPara="1" rIns="68575" wrap="square" tIns="34275">
            <a:noAutofit/>
          </a:bodyPr>
          <a:lstStyle>
            <a:lvl1pPr indent="0" lvl="0" marL="0" marR="0" algn="l">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1pPr>
            <a:lvl2pPr indent="0" lvl="1" marL="0" marR="0" algn="l">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2pPr>
            <a:lvl3pPr indent="0" lvl="2" marL="0" marR="0" algn="l">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3pPr>
            <a:lvl4pPr indent="0" lvl="3" marL="0" marR="0" algn="l">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4pPr>
            <a:lvl5pPr indent="0" lvl="4" marL="0" marR="0" algn="l">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5pPr>
            <a:lvl6pPr indent="0" lvl="5" marL="0" marR="0" algn="l">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6pPr>
            <a:lvl7pPr indent="0" lvl="6" marL="0" marR="0" algn="l">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7pPr>
            <a:lvl8pPr indent="0" lvl="7" marL="0" marR="0" algn="l">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8pPr>
            <a:lvl9pPr indent="0" lvl="8" marL="0" marR="0" algn="l">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9" name="Shape 69"/>
        <p:cNvGrpSpPr/>
        <p:nvPr/>
      </p:nvGrpSpPr>
      <p:grpSpPr>
        <a:xfrm>
          <a:off x="0" y="0"/>
          <a:ext cx="0" cy="0"/>
          <a:chOff x="0" y="0"/>
          <a:chExt cx="0" cy="0"/>
        </a:xfrm>
      </p:grpSpPr>
      <p:sp>
        <p:nvSpPr>
          <p:cNvPr id="70" name="Google Shape;70;p1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1" name="Google Shape;71;p16"/>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72" name="Google Shape;72;p1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3" name="Google Shape;73;p1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4" name="Google Shape;74;p1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5" name="Shape 75"/>
        <p:cNvGrpSpPr/>
        <p:nvPr/>
      </p:nvGrpSpPr>
      <p:grpSpPr>
        <a:xfrm>
          <a:off x="0" y="0"/>
          <a:ext cx="0" cy="0"/>
          <a:chOff x="0" y="0"/>
          <a:chExt cx="0" cy="0"/>
        </a:xfrm>
      </p:grpSpPr>
      <p:sp>
        <p:nvSpPr>
          <p:cNvPr id="76" name="Google Shape;76;p17"/>
          <p:cNvSpPr txBox="1"/>
          <p:nvPr>
            <p:ph type="title"/>
          </p:nvPr>
        </p:nvSpPr>
        <p:spPr>
          <a:xfrm>
            <a:off x="311700" y="445025"/>
            <a:ext cx="8520600" cy="572700"/>
          </a:xfrm>
          <a:prstGeom prst="rect">
            <a:avLst/>
          </a:prstGeom>
          <a:noFill/>
          <a:ln>
            <a:noFill/>
          </a:ln>
        </p:spPr>
        <p:txBody>
          <a:bodyPr anchorCtr="0" anchor="t" bIns="68575" lIns="68575" spcFirstLastPara="1" rIns="68575" wrap="square" tIns="68575">
            <a:noAutofit/>
          </a:bodyPr>
          <a:lstStyle>
            <a:lvl1pPr lvl="0" algn="l">
              <a:lnSpc>
                <a:spcPct val="90000"/>
              </a:lnSpc>
              <a:spcBef>
                <a:spcPts val="0"/>
              </a:spcBef>
              <a:spcAft>
                <a:spcPts val="0"/>
              </a:spcAft>
              <a:buClr>
                <a:schemeClr val="dk1"/>
              </a:buClr>
              <a:buSzPts val="2100"/>
              <a:buFont typeface="Calibri"/>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p:txBody>
      </p:sp>
      <p:sp>
        <p:nvSpPr>
          <p:cNvPr id="77" name="Google Shape;77;p17"/>
          <p:cNvSpPr txBox="1"/>
          <p:nvPr>
            <p:ph idx="1" type="body"/>
          </p:nvPr>
        </p:nvSpPr>
        <p:spPr>
          <a:xfrm>
            <a:off x="311700" y="1152475"/>
            <a:ext cx="8520600" cy="3416400"/>
          </a:xfrm>
          <a:prstGeom prst="rect">
            <a:avLst/>
          </a:prstGeom>
          <a:noFill/>
          <a:ln>
            <a:noFill/>
          </a:ln>
        </p:spPr>
        <p:txBody>
          <a:bodyPr anchorCtr="0" anchor="t" bIns="68575" lIns="68575" spcFirstLastPara="1" rIns="68575" wrap="square" tIns="68575">
            <a:noAutofit/>
          </a:bodyPr>
          <a:lstStyle>
            <a:lvl1pPr indent="-317500" lvl="0" marL="457200" algn="l">
              <a:lnSpc>
                <a:spcPct val="90000"/>
              </a:lnSpc>
              <a:spcBef>
                <a:spcPts val="0"/>
              </a:spcBef>
              <a:spcAft>
                <a:spcPts val="0"/>
              </a:spcAft>
              <a:buClr>
                <a:schemeClr val="dk1"/>
              </a:buClr>
              <a:buSzPts val="1400"/>
              <a:buChar char="●"/>
              <a:defRPr/>
            </a:lvl1pPr>
            <a:lvl2pPr indent="-298450" lvl="1" marL="914400" algn="l">
              <a:lnSpc>
                <a:spcPct val="90000"/>
              </a:lnSpc>
              <a:spcBef>
                <a:spcPts val="1600"/>
              </a:spcBef>
              <a:spcAft>
                <a:spcPts val="0"/>
              </a:spcAft>
              <a:buClr>
                <a:schemeClr val="dk1"/>
              </a:buClr>
              <a:buSzPts val="1100"/>
              <a:buChar char="○"/>
              <a:defRPr/>
            </a:lvl2pPr>
            <a:lvl3pPr indent="-298450" lvl="2" marL="1371600" algn="l">
              <a:lnSpc>
                <a:spcPct val="90000"/>
              </a:lnSpc>
              <a:spcBef>
                <a:spcPts val="1600"/>
              </a:spcBef>
              <a:spcAft>
                <a:spcPts val="0"/>
              </a:spcAft>
              <a:buClr>
                <a:schemeClr val="dk1"/>
              </a:buClr>
              <a:buSzPts val="1100"/>
              <a:buChar char="■"/>
              <a:defRPr/>
            </a:lvl3pPr>
            <a:lvl4pPr indent="-298450" lvl="3" marL="1828800" algn="l">
              <a:lnSpc>
                <a:spcPct val="90000"/>
              </a:lnSpc>
              <a:spcBef>
                <a:spcPts val="1600"/>
              </a:spcBef>
              <a:spcAft>
                <a:spcPts val="0"/>
              </a:spcAft>
              <a:buClr>
                <a:schemeClr val="dk1"/>
              </a:buClr>
              <a:buSzPts val="1100"/>
              <a:buChar char="●"/>
              <a:defRPr/>
            </a:lvl4pPr>
            <a:lvl5pPr indent="-298450" lvl="4" marL="2286000" algn="l">
              <a:lnSpc>
                <a:spcPct val="90000"/>
              </a:lnSpc>
              <a:spcBef>
                <a:spcPts val="1600"/>
              </a:spcBef>
              <a:spcAft>
                <a:spcPts val="0"/>
              </a:spcAft>
              <a:buClr>
                <a:schemeClr val="dk1"/>
              </a:buClr>
              <a:buSzPts val="1100"/>
              <a:buChar char="○"/>
              <a:defRPr/>
            </a:lvl5pPr>
            <a:lvl6pPr indent="-298450" lvl="5" marL="2743200" algn="l">
              <a:lnSpc>
                <a:spcPct val="90000"/>
              </a:lnSpc>
              <a:spcBef>
                <a:spcPts val="1600"/>
              </a:spcBef>
              <a:spcAft>
                <a:spcPts val="0"/>
              </a:spcAft>
              <a:buClr>
                <a:schemeClr val="dk1"/>
              </a:buClr>
              <a:buSzPts val="1100"/>
              <a:buChar char="■"/>
              <a:defRPr/>
            </a:lvl6pPr>
            <a:lvl7pPr indent="-298450" lvl="6" marL="3200400" algn="l">
              <a:lnSpc>
                <a:spcPct val="90000"/>
              </a:lnSpc>
              <a:spcBef>
                <a:spcPts val="1600"/>
              </a:spcBef>
              <a:spcAft>
                <a:spcPts val="0"/>
              </a:spcAft>
              <a:buClr>
                <a:schemeClr val="dk1"/>
              </a:buClr>
              <a:buSzPts val="1100"/>
              <a:buChar char="●"/>
              <a:defRPr/>
            </a:lvl7pPr>
            <a:lvl8pPr indent="-298450" lvl="7" marL="3657600" algn="l">
              <a:lnSpc>
                <a:spcPct val="90000"/>
              </a:lnSpc>
              <a:spcBef>
                <a:spcPts val="1600"/>
              </a:spcBef>
              <a:spcAft>
                <a:spcPts val="0"/>
              </a:spcAft>
              <a:buClr>
                <a:schemeClr val="dk1"/>
              </a:buClr>
              <a:buSzPts val="1100"/>
              <a:buChar char="○"/>
              <a:defRPr/>
            </a:lvl8pPr>
            <a:lvl9pPr indent="-298450" lvl="8" marL="4114800" algn="l">
              <a:lnSpc>
                <a:spcPct val="90000"/>
              </a:lnSpc>
              <a:spcBef>
                <a:spcPts val="1600"/>
              </a:spcBef>
              <a:spcAft>
                <a:spcPts val="1600"/>
              </a:spcAft>
              <a:buClr>
                <a:schemeClr val="dk1"/>
              </a:buClr>
              <a:buSzPts val="1100"/>
              <a:buChar char="■"/>
              <a:defRPr/>
            </a:lvl9pPr>
          </a:lstStyle>
          <a:p/>
        </p:txBody>
      </p:sp>
      <p:sp>
        <p:nvSpPr>
          <p:cNvPr id="78" name="Google Shape;78;p17"/>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Autofit/>
          </a:bodyPr>
          <a:lstStyle>
            <a:lvl1pPr indent="0" lvl="0" marL="0" algn="r">
              <a:buClr>
                <a:srgbClr val="888888"/>
              </a:buClr>
              <a:buSzPts val="800"/>
              <a:buFont typeface="Nunito"/>
              <a:buNone/>
              <a:defRPr b="0" i="0" sz="800" u="none" cap="none" strike="noStrike">
                <a:solidFill>
                  <a:srgbClr val="888888"/>
                </a:solidFill>
                <a:latin typeface="Nunito"/>
                <a:ea typeface="Nunito"/>
                <a:cs typeface="Nunito"/>
                <a:sym typeface="Nunito"/>
              </a:defRPr>
            </a:lvl1pPr>
            <a:lvl2pPr indent="0" lvl="1" marL="0" algn="r">
              <a:buClr>
                <a:srgbClr val="888888"/>
              </a:buClr>
              <a:buSzPts val="800"/>
              <a:buFont typeface="Nunito"/>
              <a:buNone/>
              <a:defRPr b="0" i="0" sz="800" u="none" cap="none" strike="noStrike">
                <a:solidFill>
                  <a:srgbClr val="888888"/>
                </a:solidFill>
                <a:latin typeface="Nunito"/>
                <a:ea typeface="Nunito"/>
                <a:cs typeface="Nunito"/>
                <a:sym typeface="Nunito"/>
              </a:defRPr>
            </a:lvl2pPr>
            <a:lvl3pPr indent="0" lvl="2" marL="0" algn="r">
              <a:buClr>
                <a:srgbClr val="888888"/>
              </a:buClr>
              <a:buSzPts val="800"/>
              <a:buFont typeface="Nunito"/>
              <a:buNone/>
              <a:defRPr b="0" i="0" sz="800" u="none" cap="none" strike="noStrike">
                <a:solidFill>
                  <a:srgbClr val="888888"/>
                </a:solidFill>
                <a:latin typeface="Nunito"/>
                <a:ea typeface="Nunito"/>
                <a:cs typeface="Nunito"/>
                <a:sym typeface="Nunito"/>
              </a:defRPr>
            </a:lvl3pPr>
            <a:lvl4pPr indent="0" lvl="3" marL="0" algn="r">
              <a:buClr>
                <a:srgbClr val="888888"/>
              </a:buClr>
              <a:buSzPts val="800"/>
              <a:buFont typeface="Nunito"/>
              <a:buNone/>
              <a:defRPr b="0" i="0" sz="800" u="none" cap="none" strike="noStrike">
                <a:solidFill>
                  <a:srgbClr val="888888"/>
                </a:solidFill>
                <a:latin typeface="Nunito"/>
                <a:ea typeface="Nunito"/>
                <a:cs typeface="Nunito"/>
                <a:sym typeface="Nunito"/>
              </a:defRPr>
            </a:lvl4pPr>
            <a:lvl5pPr indent="0" lvl="4" marL="0" algn="r">
              <a:buClr>
                <a:srgbClr val="888888"/>
              </a:buClr>
              <a:buSzPts val="800"/>
              <a:buFont typeface="Nunito"/>
              <a:buNone/>
              <a:defRPr b="0" i="0" sz="800" u="none" cap="none" strike="noStrike">
                <a:solidFill>
                  <a:srgbClr val="888888"/>
                </a:solidFill>
                <a:latin typeface="Nunito"/>
                <a:ea typeface="Nunito"/>
                <a:cs typeface="Nunito"/>
                <a:sym typeface="Nunito"/>
              </a:defRPr>
            </a:lvl5pPr>
            <a:lvl6pPr indent="0" lvl="5" marL="0" algn="r">
              <a:buClr>
                <a:srgbClr val="888888"/>
              </a:buClr>
              <a:buSzPts val="800"/>
              <a:buFont typeface="Nunito"/>
              <a:buNone/>
              <a:defRPr b="0" i="0" sz="800" u="none" cap="none" strike="noStrike">
                <a:solidFill>
                  <a:srgbClr val="888888"/>
                </a:solidFill>
                <a:latin typeface="Nunito"/>
                <a:ea typeface="Nunito"/>
                <a:cs typeface="Nunito"/>
                <a:sym typeface="Nunito"/>
              </a:defRPr>
            </a:lvl6pPr>
            <a:lvl7pPr indent="0" lvl="6" marL="0" algn="r">
              <a:buClr>
                <a:srgbClr val="888888"/>
              </a:buClr>
              <a:buSzPts val="800"/>
              <a:buFont typeface="Nunito"/>
              <a:buNone/>
              <a:defRPr b="0" i="0" sz="800" u="none" cap="none" strike="noStrike">
                <a:solidFill>
                  <a:srgbClr val="888888"/>
                </a:solidFill>
                <a:latin typeface="Nunito"/>
                <a:ea typeface="Nunito"/>
                <a:cs typeface="Nunito"/>
                <a:sym typeface="Nunito"/>
              </a:defRPr>
            </a:lvl7pPr>
            <a:lvl8pPr indent="0" lvl="7" marL="0" algn="r">
              <a:buClr>
                <a:srgbClr val="888888"/>
              </a:buClr>
              <a:buSzPts val="800"/>
              <a:buFont typeface="Nunito"/>
              <a:buNone/>
              <a:defRPr b="0" i="0" sz="800" u="none" cap="none" strike="noStrike">
                <a:solidFill>
                  <a:srgbClr val="888888"/>
                </a:solidFill>
                <a:latin typeface="Nunito"/>
                <a:ea typeface="Nunito"/>
                <a:cs typeface="Nunito"/>
                <a:sym typeface="Nunito"/>
              </a:defRPr>
            </a:lvl8pPr>
            <a:lvl9pPr indent="0" lvl="8" marL="0" algn="r">
              <a:buClr>
                <a:srgbClr val="888888"/>
              </a:buClr>
              <a:buSzPts val="800"/>
              <a:buFont typeface="Nunito"/>
              <a:buNone/>
              <a:defRPr b="0" i="0" sz="800" u="none" cap="none" strike="noStrike">
                <a:solidFill>
                  <a:srgbClr val="888888"/>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9" name="Shape 79"/>
        <p:cNvGrpSpPr/>
        <p:nvPr/>
      </p:nvGrpSpPr>
      <p:grpSpPr>
        <a:xfrm>
          <a:off x="0" y="0"/>
          <a:ext cx="0" cy="0"/>
          <a:chOff x="0" y="0"/>
          <a:chExt cx="0" cy="0"/>
        </a:xfrm>
      </p:grpSpPr>
      <p:sp>
        <p:nvSpPr>
          <p:cNvPr id="80" name="Google Shape;80;p18"/>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1" name="Google Shape;81;p18"/>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82" name="Google Shape;82;p1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3" name="Google Shape;83;p1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4" name="Google Shape;84;p1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5" name="Shape 85"/>
        <p:cNvGrpSpPr/>
        <p:nvPr/>
      </p:nvGrpSpPr>
      <p:grpSpPr>
        <a:xfrm>
          <a:off x="0" y="0"/>
          <a:ext cx="0" cy="0"/>
          <a:chOff x="0" y="0"/>
          <a:chExt cx="0" cy="0"/>
        </a:xfrm>
      </p:grpSpPr>
      <p:sp>
        <p:nvSpPr>
          <p:cNvPr id="86" name="Google Shape;86;p1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7" name="Google Shape;87;p19"/>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8" name="Google Shape;88;p19"/>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9" name="Google Shape;89;p1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0" name="Google Shape;90;p1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1" name="Google Shape;91;p1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2" name="Shape 92"/>
        <p:cNvGrpSpPr/>
        <p:nvPr/>
      </p:nvGrpSpPr>
      <p:grpSpPr>
        <a:xfrm>
          <a:off x="0" y="0"/>
          <a:ext cx="0" cy="0"/>
          <a:chOff x="0" y="0"/>
          <a:chExt cx="0" cy="0"/>
        </a:xfrm>
      </p:grpSpPr>
      <p:sp>
        <p:nvSpPr>
          <p:cNvPr id="93" name="Google Shape;93;p20"/>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4" name="Google Shape;94;p20"/>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5" name="Google Shape;95;p20"/>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6" name="Google Shape;96;p20"/>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7" name="Google Shape;97;p20"/>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8" name="Google Shape;98;p2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9" name="Google Shape;99;p2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0" name="Google Shape;100;p2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1" name="Shape 101"/>
        <p:cNvGrpSpPr/>
        <p:nvPr/>
      </p:nvGrpSpPr>
      <p:grpSpPr>
        <a:xfrm>
          <a:off x="0" y="0"/>
          <a:ext cx="0" cy="0"/>
          <a:chOff x="0" y="0"/>
          <a:chExt cx="0" cy="0"/>
        </a:xfrm>
      </p:grpSpPr>
      <p:sp>
        <p:nvSpPr>
          <p:cNvPr id="102" name="Google Shape;102;p2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3" name="Google Shape;103;p2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4" name="Google Shape;104;p2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5" name="Google Shape;105;p2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6" name="Shape 106"/>
        <p:cNvGrpSpPr/>
        <p:nvPr/>
      </p:nvGrpSpPr>
      <p:grpSpPr>
        <a:xfrm>
          <a:off x="0" y="0"/>
          <a:ext cx="0" cy="0"/>
          <a:chOff x="0" y="0"/>
          <a:chExt cx="0" cy="0"/>
        </a:xfrm>
      </p:grpSpPr>
      <p:sp>
        <p:nvSpPr>
          <p:cNvPr id="107" name="Google Shape;107;p2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8" name="Google Shape;108;p2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9" name="Google Shape;109;p2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0" name="Shape 110"/>
        <p:cNvGrpSpPr/>
        <p:nvPr/>
      </p:nvGrpSpPr>
      <p:grpSpPr>
        <a:xfrm>
          <a:off x="0" y="0"/>
          <a:ext cx="0" cy="0"/>
          <a:chOff x="0" y="0"/>
          <a:chExt cx="0" cy="0"/>
        </a:xfrm>
      </p:grpSpPr>
      <p:sp>
        <p:nvSpPr>
          <p:cNvPr id="111" name="Google Shape;111;p23"/>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2" name="Google Shape;112;p23"/>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13" name="Google Shape;113;p23"/>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14" name="Google Shape;114;p2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5" name="Google Shape;115;p2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6" name="Google Shape;116;p2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7" name="Shape 117"/>
        <p:cNvGrpSpPr/>
        <p:nvPr/>
      </p:nvGrpSpPr>
      <p:grpSpPr>
        <a:xfrm>
          <a:off x="0" y="0"/>
          <a:ext cx="0" cy="0"/>
          <a:chOff x="0" y="0"/>
          <a:chExt cx="0" cy="0"/>
        </a:xfrm>
      </p:grpSpPr>
      <p:sp>
        <p:nvSpPr>
          <p:cNvPr id="118" name="Google Shape;118;p24"/>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9" name="Google Shape;119;p24"/>
          <p:cNvSpPr/>
          <p:nvPr>
            <p:ph idx="2" type="pic"/>
          </p:nvPr>
        </p:nvSpPr>
        <p:spPr>
          <a:xfrm>
            <a:off x="3887391" y="740569"/>
            <a:ext cx="4629150" cy="3655219"/>
          </a:xfrm>
          <a:prstGeom prst="rect">
            <a:avLst/>
          </a:prstGeom>
          <a:noFill/>
          <a:ln>
            <a:noFill/>
          </a:ln>
        </p:spPr>
      </p:sp>
      <p:sp>
        <p:nvSpPr>
          <p:cNvPr id="120" name="Google Shape;120;p24"/>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21" name="Google Shape;121;p2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2" name="Google Shape;122;p2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3" name="Google Shape;123;p2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4" name="Shape 124"/>
        <p:cNvGrpSpPr/>
        <p:nvPr/>
      </p:nvGrpSpPr>
      <p:grpSpPr>
        <a:xfrm>
          <a:off x="0" y="0"/>
          <a:ext cx="0" cy="0"/>
          <a:chOff x="0" y="0"/>
          <a:chExt cx="0" cy="0"/>
        </a:xfrm>
      </p:grpSpPr>
      <p:sp>
        <p:nvSpPr>
          <p:cNvPr id="125" name="Google Shape;125;p2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6" name="Google Shape;126;p25"/>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7" name="Google Shape;127;p2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8" name="Google Shape;128;p2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9" name="Google Shape;129;p2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0" name="Shape 130"/>
        <p:cNvGrpSpPr/>
        <p:nvPr/>
      </p:nvGrpSpPr>
      <p:grpSpPr>
        <a:xfrm>
          <a:off x="0" y="0"/>
          <a:ext cx="0" cy="0"/>
          <a:chOff x="0" y="0"/>
          <a:chExt cx="0" cy="0"/>
        </a:xfrm>
      </p:grpSpPr>
      <p:sp>
        <p:nvSpPr>
          <p:cNvPr id="131" name="Google Shape;131;p26"/>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2" name="Google Shape;132;p26"/>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3" name="Google Shape;133;p2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4" name="Google Shape;134;p2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5" name="Google Shape;135;p2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Pictures" showMasterSp="0">
  <p:cSld name="Title Slide with Pictures">
    <p:bg>
      <p:bgPr>
        <a:solidFill>
          <a:schemeClr val="lt1"/>
        </a:solidFill>
      </p:bgPr>
    </p:bg>
    <p:spTree>
      <p:nvGrpSpPr>
        <p:cNvPr id="143" name="Shape 143"/>
        <p:cNvGrpSpPr/>
        <p:nvPr/>
      </p:nvGrpSpPr>
      <p:grpSpPr>
        <a:xfrm>
          <a:off x="0" y="0"/>
          <a:ext cx="0" cy="0"/>
          <a:chOff x="0" y="0"/>
          <a:chExt cx="0" cy="0"/>
        </a:xfrm>
      </p:grpSpPr>
      <p:sp>
        <p:nvSpPr>
          <p:cNvPr id="144" name="Google Shape;144;p28"/>
          <p:cNvSpPr/>
          <p:nvPr/>
        </p:nvSpPr>
        <p:spPr>
          <a:xfrm>
            <a:off x="0" y="3600450"/>
            <a:ext cx="9144000" cy="1543050"/>
          </a:xfrm>
          <a:prstGeom prst="rect">
            <a:avLst/>
          </a:prstGeom>
          <a:solidFill>
            <a:srgbClr val="14171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45" name="Google Shape;145;p28"/>
          <p:cNvSpPr txBox="1"/>
          <p:nvPr>
            <p:ph type="ctrTitle"/>
          </p:nvPr>
        </p:nvSpPr>
        <p:spPr>
          <a:xfrm>
            <a:off x="400050" y="3836742"/>
            <a:ext cx="8343900" cy="685800"/>
          </a:xfrm>
          <a:prstGeom prst="rect">
            <a:avLst/>
          </a:prstGeom>
          <a:solidFill>
            <a:srgbClr val="6EA0C0"/>
          </a:solidFill>
          <a:ln cap="flat" cmpd="sng" w="9525">
            <a:solidFill>
              <a:schemeClr val="lt1"/>
            </a:solidFill>
            <a:prstDash val="solid"/>
            <a:round/>
            <a:headEnd len="sm" w="sm" type="none"/>
            <a:tailEnd len="sm" w="sm" type="none"/>
          </a:ln>
        </p:spPr>
        <p:txBody>
          <a:bodyPr anchorCtr="0" anchor="b" bIns="34275" lIns="68575" spcFirstLastPara="1" rIns="68575" wrap="square" tIns="34275">
            <a:normAutofit/>
          </a:bodyPr>
          <a:lstStyle>
            <a:lvl1pPr lvl="0" marR="0" algn="ctr">
              <a:lnSpc>
                <a:spcPct val="90000"/>
              </a:lnSpc>
              <a:spcBef>
                <a:spcPts val="0"/>
              </a:spcBef>
              <a:spcAft>
                <a:spcPts val="0"/>
              </a:spcAft>
              <a:buClr>
                <a:schemeClr val="lt1"/>
              </a:buClr>
              <a:buSzPts val="3300"/>
              <a:buFont typeface="Calibri"/>
              <a:buNone/>
              <a:defRPr b="1" i="0" sz="3300" u="none" cap="none" strike="noStrike">
                <a:solidFill>
                  <a:schemeClr val="lt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146" name="Google Shape;146;p28"/>
          <p:cNvSpPr txBox="1"/>
          <p:nvPr>
            <p:ph idx="1" type="subTitle"/>
          </p:nvPr>
        </p:nvSpPr>
        <p:spPr>
          <a:xfrm>
            <a:off x="400050" y="4532342"/>
            <a:ext cx="8343900" cy="428625"/>
          </a:xfrm>
          <a:prstGeom prst="rect">
            <a:avLst/>
          </a:prstGeom>
          <a:noFill/>
          <a:ln>
            <a:noFill/>
          </a:ln>
        </p:spPr>
        <p:txBody>
          <a:bodyPr anchorCtr="0" anchor="t" bIns="34275" lIns="68575" spcFirstLastPara="1" rIns="68575" wrap="square" tIns="34275">
            <a:normAutofit/>
          </a:bodyPr>
          <a:lstStyle>
            <a:lvl1pPr lvl="0" marR="0" algn="ctr">
              <a:lnSpc>
                <a:spcPct val="90000"/>
              </a:lnSpc>
              <a:spcBef>
                <a:spcPts val="0"/>
              </a:spcBef>
              <a:spcAft>
                <a:spcPts val="0"/>
              </a:spcAft>
              <a:buClr>
                <a:schemeClr val="accent1"/>
              </a:buClr>
              <a:buSzPts val="1500"/>
              <a:buFont typeface="Arial"/>
              <a:buNone/>
              <a:defRPr b="0" i="0" sz="1500" u="none" cap="none" strike="noStrike">
                <a:solidFill>
                  <a:schemeClr val="lt1"/>
                </a:solidFill>
                <a:latin typeface="Calibri"/>
                <a:ea typeface="Calibri"/>
                <a:cs typeface="Calibri"/>
                <a:sym typeface="Calibri"/>
              </a:defRPr>
            </a:lvl1pPr>
            <a:lvl2pPr lvl="1" marR="0" algn="ctr">
              <a:lnSpc>
                <a:spcPct val="90000"/>
              </a:lnSpc>
              <a:spcBef>
                <a:spcPts val="600"/>
              </a:spcBef>
              <a:spcAft>
                <a:spcPts val="0"/>
              </a:spcAft>
              <a:buClr>
                <a:schemeClr val="accent1"/>
              </a:buClr>
              <a:buSzPts val="1500"/>
              <a:buFont typeface="Arial"/>
              <a:buNone/>
              <a:defRPr b="0" i="0" sz="1500" u="none" cap="none" strike="noStrike">
                <a:solidFill>
                  <a:schemeClr val="dk1"/>
                </a:solidFill>
                <a:latin typeface="Calibri"/>
                <a:ea typeface="Calibri"/>
                <a:cs typeface="Calibri"/>
                <a:sym typeface="Calibri"/>
              </a:defRPr>
            </a:lvl2pPr>
            <a:lvl3pPr lvl="2" marR="0" algn="ctr">
              <a:lnSpc>
                <a:spcPct val="90000"/>
              </a:lnSpc>
              <a:spcBef>
                <a:spcPts val="600"/>
              </a:spcBef>
              <a:spcAft>
                <a:spcPts val="0"/>
              </a:spcAft>
              <a:buClr>
                <a:schemeClr val="accent1"/>
              </a:buClr>
              <a:buSzPts val="1400"/>
              <a:buFont typeface="Arial"/>
              <a:buNone/>
              <a:defRPr b="0" i="0" sz="1400" u="none" cap="none" strike="noStrike">
                <a:solidFill>
                  <a:schemeClr val="dk1"/>
                </a:solidFill>
                <a:latin typeface="Calibri"/>
                <a:ea typeface="Calibri"/>
                <a:cs typeface="Calibri"/>
                <a:sym typeface="Calibri"/>
              </a:defRPr>
            </a:lvl3pPr>
            <a:lvl4pPr lvl="3" marR="0" algn="ctr">
              <a:lnSpc>
                <a:spcPct val="90000"/>
              </a:lnSpc>
              <a:spcBef>
                <a:spcPts val="600"/>
              </a:spcBef>
              <a:spcAft>
                <a:spcPts val="0"/>
              </a:spcAft>
              <a:buClr>
                <a:schemeClr val="accent1"/>
              </a:buClr>
              <a:buSzPts val="1200"/>
              <a:buFont typeface="Arial"/>
              <a:buNone/>
              <a:defRPr b="0" i="0" sz="1200" u="none" cap="none" strike="noStrike">
                <a:solidFill>
                  <a:schemeClr val="dk1"/>
                </a:solidFill>
                <a:latin typeface="Calibri"/>
                <a:ea typeface="Calibri"/>
                <a:cs typeface="Calibri"/>
                <a:sym typeface="Calibri"/>
              </a:defRPr>
            </a:lvl4pPr>
            <a:lvl5pPr lvl="4" marR="0" algn="ctr">
              <a:lnSpc>
                <a:spcPct val="90000"/>
              </a:lnSpc>
              <a:spcBef>
                <a:spcPts val="600"/>
              </a:spcBef>
              <a:spcAft>
                <a:spcPts val="0"/>
              </a:spcAft>
              <a:buClr>
                <a:schemeClr val="accent1"/>
              </a:buClr>
              <a:buSzPts val="1200"/>
              <a:buFont typeface="Arial"/>
              <a:buNone/>
              <a:defRPr b="0" i="0" sz="1200" u="none" cap="none" strike="noStrike">
                <a:solidFill>
                  <a:schemeClr val="dk1"/>
                </a:solidFill>
                <a:latin typeface="Calibri"/>
                <a:ea typeface="Calibri"/>
                <a:cs typeface="Calibri"/>
                <a:sym typeface="Calibri"/>
              </a:defRPr>
            </a:lvl5pPr>
            <a:lvl6pPr lvl="5" marR="0" algn="ctr">
              <a:lnSpc>
                <a:spcPct val="90000"/>
              </a:lnSpc>
              <a:spcBef>
                <a:spcPts val="600"/>
              </a:spcBef>
              <a:spcAft>
                <a:spcPts val="0"/>
              </a:spcAft>
              <a:buClr>
                <a:schemeClr val="accent1"/>
              </a:buClr>
              <a:buSzPts val="1200"/>
              <a:buFont typeface="Arial"/>
              <a:buNone/>
              <a:defRPr b="0" i="0" sz="1200" u="none" cap="none" strike="noStrike">
                <a:solidFill>
                  <a:schemeClr val="dk1"/>
                </a:solidFill>
                <a:latin typeface="Calibri"/>
                <a:ea typeface="Calibri"/>
                <a:cs typeface="Calibri"/>
                <a:sym typeface="Calibri"/>
              </a:defRPr>
            </a:lvl6pPr>
            <a:lvl7pPr lvl="6" marR="0" algn="ctr">
              <a:lnSpc>
                <a:spcPct val="90000"/>
              </a:lnSpc>
              <a:spcBef>
                <a:spcPts val="600"/>
              </a:spcBef>
              <a:spcAft>
                <a:spcPts val="0"/>
              </a:spcAft>
              <a:buClr>
                <a:schemeClr val="accent1"/>
              </a:buClr>
              <a:buSzPts val="1200"/>
              <a:buFont typeface="Arial"/>
              <a:buNone/>
              <a:defRPr b="0" i="0" sz="1200" u="none" cap="none" strike="noStrike">
                <a:solidFill>
                  <a:schemeClr val="dk1"/>
                </a:solidFill>
                <a:latin typeface="Calibri"/>
                <a:ea typeface="Calibri"/>
                <a:cs typeface="Calibri"/>
                <a:sym typeface="Calibri"/>
              </a:defRPr>
            </a:lvl7pPr>
            <a:lvl8pPr lvl="7" marR="0" algn="ctr">
              <a:lnSpc>
                <a:spcPct val="90000"/>
              </a:lnSpc>
              <a:spcBef>
                <a:spcPts val="600"/>
              </a:spcBef>
              <a:spcAft>
                <a:spcPts val="0"/>
              </a:spcAft>
              <a:buClr>
                <a:schemeClr val="accent1"/>
              </a:buClr>
              <a:buSzPts val="1200"/>
              <a:buFont typeface="Arial"/>
              <a:buNone/>
              <a:defRPr b="0" i="0" sz="1200" u="none" cap="none" strike="noStrike">
                <a:solidFill>
                  <a:schemeClr val="dk1"/>
                </a:solidFill>
                <a:latin typeface="Calibri"/>
                <a:ea typeface="Calibri"/>
                <a:cs typeface="Calibri"/>
                <a:sym typeface="Calibri"/>
              </a:defRPr>
            </a:lvl8pPr>
            <a:lvl9pPr lvl="8" marR="0" algn="ctr">
              <a:lnSpc>
                <a:spcPct val="90000"/>
              </a:lnSpc>
              <a:spcBef>
                <a:spcPts val="600"/>
              </a:spcBef>
              <a:spcAft>
                <a:spcPts val="0"/>
              </a:spcAft>
              <a:buClr>
                <a:schemeClr val="accent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147" name="Google Shape;147;p28"/>
          <p:cNvSpPr/>
          <p:nvPr>
            <p:ph idx="2" type="pic"/>
          </p:nvPr>
        </p:nvSpPr>
        <p:spPr>
          <a:xfrm>
            <a:off x="1" y="1"/>
            <a:ext cx="3017520" cy="3559302"/>
          </a:xfrm>
          <a:prstGeom prst="rect">
            <a:avLst/>
          </a:prstGeom>
          <a:noFill/>
          <a:ln>
            <a:noFill/>
          </a:ln>
        </p:spPr>
      </p:sp>
      <p:sp>
        <p:nvSpPr>
          <p:cNvPr id="148" name="Google Shape;148;p28"/>
          <p:cNvSpPr/>
          <p:nvPr>
            <p:ph idx="3" type="pic"/>
          </p:nvPr>
        </p:nvSpPr>
        <p:spPr>
          <a:xfrm>
            <a:off x="3063240" y="1"/>
            <a:ext cx="3017520" cy="3559302"/>
          </a:xfrm>
          <a:prstGeom prst="rect">
            <a:avLst/>
          </a:prstGeom>
          <a:noFill/>
          <a:ln>
            <a:noFill/>
          </a:ln>
        </p:spPr>
      </p:sp>
      <p:sp>
        <p:nvSpPr>
          <p:cNvPr id="149" name="Google Shape;149;p28"/>
          <p:cNvSpPr/>
          <p:nvPr>
            <p:ph idx="4" type="pic"/>
          </p:nvPr>
        </p:nvSpPr>
        <p:spPr>
          <a:xfrm>
            <a:off x="6126480" y="1"/>
            <a:ext cx="3017520" cy="3559302"/>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0" name="Shape 150"/>
        <p:cNvGrpSpPr/>
        <p:nvPr/>
      </p:nvGrpSpPr>
      <p:grpSpPr>
        <a:xfrm>
          <a:off x="0" y="0"/>
          <a:ext cx="0" cy="0"/>
          <a:chOff x="0" y="0"/>
          <a:chExt cx="0" cy="0"/>
        </a:xfrm>
      </p:grpSpPr>
      <p:sp>
        <p:nvSpPr>
          <p:cNvPr id="151" name="Google Shape;151;p2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2" name="Google Shape;152;p29"/>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3" name="Google Shape;153;p2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4" name="Google Shape;154;p2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5" name="Google Shape;155;p2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6" name="Shape 156"/>
        <p:cNvGrpSpPr/>
        <p:nvPr/>
      </p:nvGrpSpPr>
      <p:grpSpPr>
        <a:xfrm>
          <a:off x="0" y="0"/>
          <a:ext cx="0" cy="0"/>
          <a:chOff x="0" y="0"/>
          <a:chExt cx="0" cy="0"/>
        </a:xfrm>
      </p:grpSpPr>
      <p:sp>
        <p:nvSpPr>
          <p:cNvPr id="157" name="Google Shape;157;p3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8" name="Google Shape;158;p3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9" name="Google Shape;159;p3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60" name="Shape 160"/>
        <p:cNvGrpSpPr/>
        <p:nvPr/>
      </p:nvGrpSpPr>
      <p:grpSpPr>
        <a:xfrm>
          <a:off x="0" y="0"/>
          <a:ext cx="0" cy="0"/>
          <a:chOff x="0" y="0"/>
          <a:chExt cx="0" cy="0"/>
        </a:xfrm>
      </p:grpSpPr>
      <p:sp>
        <p:nvSpPr>
          <p:cNvPr id="161" name="Google Shape;161;p3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2" name="Google Shape;162;p31"/>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3" name="Google Shape;163;p31"/>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4" name="Google Shape;164;p3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5" name="Google Shape;165;p3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6" name="Google Shape;166;p3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67" name="Shape 167"/>
        <p:cNvGrpSpPr/>
        <p:nvPr/>
      </p:nvGrpSpPr>
      <p:grpSpPr>
        <a:xfrm>
          <a:off x="0" y="0"/>
          <a:ext cx="0" cy="0"/>
          <a:chOff x="0" y="0"/>
          <a:chExt cx="0" cy="0"/>
        </a:xfrm>
      </p:grpSpPr>
      <p:sp>
        <p:nvSpPr>
          <p:cNvPr id="168" name="Google Shape;168;p32"/>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9" name="Google Shape;169;p32"/>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70" name="Google Shape;170;p32"/>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1" name="Google Shape;171;p32"/>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72" name="Google Shape;172;p32"/>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3" name="Google Shape;173;p3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4" name="Google Shape;174;p3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5" name="Google Shape;175;p3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6" name="Shape 176"/>
        <p:cNvGrpSpPr/>
        <p:nvPr/>
      </p:nvGrpSpPr>
      <p:grpSpPr>
        <a:xfrm>
          <a:off x="0" y="0"/>
          <a:ext cx="0" cy="0"/>
          <a:chOff x="0" y="0"/>
          <a:chExt cx="0" cy="0"/>
        </a:xfrm>
      </p:grpSpPr>
      <p:sp>
        <p:nvSpPr>
          <p:cNvPr id="177" name="Google Shape;177;p3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8" name="Google Shape;178;p3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9" name="Google Shape;179;p3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0" name="Google Shape;180;p3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81" name="Shape 181"/>
        <p:cNvGrpSpPr/>
        <p:nvPr/>
      </p:nvGrpSpPr>
      <p:grpSpPr>
        <a:xfrm>
          <a:off x="0" y="0"/>
          <a:ext cx="0" cy="0"/>
          <a:chOff x="0" y="0"/>
          <a:chExt cx="0" cy="0"/>
        </a:xfrm>
      </p:grpSpPr>
      <p:sp>
        <p:nvSpPr>
          <p:cNvPr id="182" name="Google Shape;182;p34"/>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3" name="Google Shape;183;p34"/>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84" name="Google Shape;184;p34"/>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85" name="Google Shape;185;p3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6" name="Google Shape;186;p3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7" name="Google Shape;187;p3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88" name="Shape 188"/>
        <p:cNvGrpSpPr/>
        <p:nvPr/>
      </p:nvGrpSpPr>
      <p:grpSpPr>
        <a:xfrm>
          <a:off x="0" y="0"/>
          <a:ext cx="0" cy="0"/>
          <a:chOff x="0" y="0"/>
          <a:chExt cx="0" cy="0"/>
        </a:xfrm>
      </p:grpSpPr>
      <p:sp>
        <p:nvSpPr>
          <p:cNvPr id="189" name="Google Shape;189;p3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0" name="Google Shape;190;p35"/>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1" name="Google Shape;191;p3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2" name="Google Shape;192;p3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3" name="Google Shape;193;p3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94" name="Shape 194"/>
        <p:cNvGrpSpPr/>
        <p:nvPr/>
      </p:nvGrpSpPr>
      <p:grpSpPr>
        <a:xfrm>
          <a:off x="0" y="0"/>
          <a:ext cx="0" cy="0"/>
          <a:chOff x="0" y="0"/>
          <a:chExt cx="0" cy="0"/>
        </a:xfrm>
      </p:grpSpPr>
      <p:sp>
        <p:nvSpPr>
          <p:cNvPr id="195" name="Google Shape;195;p36"/>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6" name="Google Shape;196;p36"/>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7" name="Google Shape;197;p3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8" name="Google Shape;198;p3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9" name="Google Shape;199;p3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00" name="Shape 200"/>
        <p:cNvGrpSpPr/>
        <p:nvPr/>
      </p:nvGrpSpPr>
      <p:grpSpPr>
        <a:xfrm>
          <a:off x="0" y="0"/>
          <a:ext cx="0" cy="0"/>
          <a:chOff x="0" y="0"/>
          <a:chExt cx="0" cy="0"/>
        </a:xfrm>
      </p:grpSpPr>
      <p:sp>
        <p:nvSpPr>
          <p:cNvPr id="201" name="Google Shape;201;p3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2" name="Google Shape;202;p3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3" name="Google Shape;203;p3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4" name="Google Shape;204;p3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lnSpc>
                <a:spcPct val="100000"/>
              </a:lnSpc>
              <a:spcBef>
                <a:spcPts val="0"/>
              </a:spcBef>
              <a:spcAft>
                <a:spcPts val="0"/>
              </a:spcAft>
              <a:buSzPts val="900"/>
              <a:buNone/>
              <a:defRPr/>
            </a:lvl1pPr>
            <a:lvl2pPr indent="0" lvl="1" marL="0" algn="r">
              <a:lnSpc>
                <a:spcPct val="100000"/>
              </a:lnSpc>
              <a:spcBef>
                <a:spcPts val="0"/>
              </a:spcBef>
              <a:spcAft>
                <a:spcPts val="0"/>
              </a:spcAft>
              <a:buSzPts val="900"/>
              <a:buNone/>
              <a:defRPr/>
            </a:lvl2pPr>
            <a:lvl3pPr indent="0" lvl="2" marL="0" algn="r">
              <a:lnSpc>
                <a:spcPct val="100000"/>
              </a:lnSpc>
              <a:spcBef>
                <a:spcPts val="0"/>
              </a:spcBef>
              <a:spcAft>
                <a:spcPts val="0"/>
              </a:spcAft>
              <a:buSzPts val="900"/>
              <a:buNone/>
              <a:defRPr/>
            </a:lvl3pPr>
            <a:lvl4pPr indent="0" lvl="3" marL="0" algn="r">
              <a:lnSpc>
                <a:spcPct val="100000"/>
              </a:lnSpc>
              <a:spcBef>
                <a:spcPts val="0"/>
              </a:spcBef>
              <a:spcAft>
                <a:spcPts val="0"/>
              </a:spcAft>
              <a:buSzPts val="900"/>
              <a:buNone/>
              <a:defRPr/>
            </a:lvl4pPr>
            <a:lvl5pPr indent="0" lvl="4" marL="0" algn="r">
              <a:lnSpc>
                <a:spcPct val="100000"/>
              </a:lnSpc>
              <a:spcBef>
                <a:spcPts val="0"/>
              </a:spcBef>
              <a:spcAft>
                <a:spcPts val="0"/>
              </a:spcAft>
              <a:buSzPts val="900"/>
              <a:buNone/>
              <a:defRPr/>
            </a:lvl5pPr>
            <a:lvl6pPr indent="0" lvl="5" marL="0" algn="r">
              <a:lnSpc>
                <a:spcPct val="100000"/>
              </a:lnSpc>
              <a:spcBef>
                <a:spcPts val="0"/>
              </a:spcBef>
              <a:spcAft>
                <a:spcPts val="0"/>
              </a:spcAft>
              <a:buSzPts val="900"/>
              <a:buNone/>
              <a:defRPr/>
            </a:lvl6pPr>
            <a:lvl7pPr indent="0" lvl="6" marL="0" algn="r">
              <a:lnSpc>
                <a:spcPct val="100000"/>
              </a:lnSpc>
              <a:spcBef>
                <a:spcPts val="0"/>
              </a:spcBef>
              <a:spcAft>
                <a:spcPts val="0"/>
              </a:spcAft>
              <a:buSzPts val="900"/>
              <a:buNone/>
              <a:defRPr/>
            </a:lvl7pPr>
            <a:lvl8pPr indent="0" lvl="7" marL="0" algn="r">
              <a:lnSpc>
                <a:spcPct val="100000"/>
              </a:lnSpc>
              <a:spcBef>
                <a:spcPts val="0"/>
              </a:spcBef>
              <a:spcAft>
                <a:spcPts val="0"/>
              </a:spcAft>
              <a:buSzPts val="900"/>
              <a:buNone/>
              <a:defRPr/>
            </a:lvl8pPr>
            <a:lvl9pPr indent="0" lvl="8" marL="0" algn="r">
              <a:lnSpc>
                <a:spcPct val="100000"/>
              </a:lnSpc>
              <a:spcBef>
                <a:spcPts val="0"/>
              </a:spcBef>
              <a:spcAft>
                <a:spcPts val="0"/>
              </a:spcAft>
              <a:buSzPts val="90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18" name="Shape 218"/>
        <p:cNvGrpSpPr/>
        <p:nvPr/>
      </p:nvGrpSpPr>
      <p:grpSpPr>
        <a:xfrm>
          <a:off x="0" y="0"/>
          <a:ext cx="0" cy="0"/>
          <a:chOff x="0" y="0"/>
          <a:chExt cx="0" cy="0"/>
        </a:xfrm>
      </p:grpSpPr>
      <p:grpSp>
        <p:nvGrpSpPr>
          <p:cNvPr id="219" name="Google Shape;219;p39"/>
          <p:cNvGrpSpPr/>
          <p:nvPr/>
        </p:nvGrpSpPr>
        <p:grpSpPr>
          <a:xfrm>
            <a:off x="409575" y="-3572"/>
            <a:ext cx="3761184" cy="5147072"/>
            <a:chOff x="2928938" y="-4763"/>
            <a:chExt cx="5014912" cy="6862763"/>
          </a:xfrm>
        </p:grpSpPr>
        <p:sp>
          <p:nvSpPr>
            <p:cNvPr id="220" name="Google Shape;220;p39"/>
            <p:cNvSpPr/>
            <p:nvPr/>
          </p:nvSpPr>
          <p:spPr>
            <a:xfrm>
              <a:off x="3367088" y="-4763"/>
              <a:ext cx="1063625" cy="2782888"/>
            </a:xfrm>
            <a:custGeom>
              <a:rect b="b" l="l" r="r" t="t"/>
              <a:pathLst>
                <a:path extrusionOk="0" h="1753" w="670">
                  <a:moveTo>
                    <a:pt x="0" y="1696"/>
                  </a:moveTo>
                  <a:lnTo>
                    <a:pt x="225" y="1753"/>
                  </a:lnTo>
                  <a:lnTo>
                    <a:pt x="670" y="0"/>
                  </a:lnTo>
                  <a:lnTo>
                    <a:pt x="430" y="0"/>
                  </a:lnTo>
                  <a:lnTo>
                    <a:pt x="0" y="1696"/>
                  </a:lnTo>
                  <a:close/>
                </a:path>
              </a:pathLst>
            </a:custGeom>
            <a:solidFill>
              <a:schemeClr val="accent1"/>
            </a:solidFill>
            <a:ln>
              <a:noFill/>
            </a:ln>
          </p:spPr>
        </p:sp>
        <p:sp>
          <p:nvSpPr>
            <p:cNvPr id="221" name="Google Shape;221;p39"/>
            <p:cNvSpPr/>
            <p:nvPr/>
          </p:nvSpPr>
          <p:spPr>
            <a:xfrm>
              <a:off x="2928938" y="-4763"/>
              <a:ext cx="1035050" cy="2673350"/>
            </a:xfrm>
            <a:custGeom>
              <a:rect b="b" l="l" r="r" t="t"/>
              <a:pathLst>
                <a:path extrusionOk="0" h="1684" w="652">
                  <a:moveTo>
                    <a:pt x="225" y="1684"/>
                  </a:moveTo>
                  <a:lnTo>
                    <a:pt x="652" y="0"/>
                  </a:lnTo>
                  <a:lnTo>
                    <a:pt x="411" y="0"/>
                  </a:lnTo>
                  <a:lnTo>
                    <a:pt x="0" y="1627"/>
                  </a:lnTo>
                  <a:lnTo>
                    <a:pt x="219" y="1681"/>
                  </a:lnTo>
                  <a:lnTo>
                    <a:pt x="225" y="1684"/>
                  </a:lnTo>
                  <a:close/>
                </a:path>
              </a:pathLst>
            </a:custGeom>
            <a:solidFill>
              <a:srgbClr val="595959"/>
            </a:solidFill>
            <a:ln>
              <a:noFill/>
            </a:ln>
          </p:spPr>
        </p:sp>
        <p:sp>
          <p:nvSpPr>
            <p:cNvPr id="222" name="Google Shape;222;p39"/>
            <p:cNvSpPr/>
            <p:nvPr/>
          </p:nvSpPr>
          <p:spPr>
            <a:xfrm>
              <a:off x="2928938" y="2582862"/>
              <a:ext cx="2693987" cy="4275138"/>
            </a:xfrm>
            <a:custGeom>
              <a:rect b="b" l="l" r="r" t="t"/>
              <a:pathLst>
                <a:path extrusionOk="0" h="2693" w="1697">
                  <a:moveTo>
                    <a:pt x="0" y="0"/>
                  </a:moveTo>
                  <a:lnTo>
                    <a:pt x="1622" y="2693"/>
                  </a:lnTo>
                  <a:lnTo>
                    <a:pt x="1697" y="2693"/>
                  </a:lnTo>
                  <a:lnTo>
                    <a:pt x="0" y="0"/>
                  </a:lnTo>
                  <a:close/>
                </a:path>
              </a:pathLst>
            </a:custGeom>
            <a:solidFill>
              <a:srgbClr val="262626"/>
            </a:solidFill>
            <a:ln>
              <a:noFill/>
            </a:ln>
          </p:spPr>
        </p:sp>
        <p:sp>
          <p:nvSpPr>
            <p:cNvPr id="223" name="Google Shape;223;p39"/>
            <p:cNvSpPr/>
            <p:nvPr/>
          </p:nvSpPr>
          <p:spPr>
            <a:xfrm>
              <a:off x="3371850" y="2692400"/>
              <a:ext cx="3332162" cy="4165600"/>
            </a:xfrm>
            <a:custGeom>
              <a:rect b="b" l="l" r="r" t="t"/>
              <a:pathLst>
                <a:path extrusionOk="0" h="2624" w="2099">
                  <a:moveTo>
                    <a:pt x="2099" y="2624"/>
                  </a:moveTo>
                  <a:lnTo>
                    <a:pt x="0" y="0"/>
                  </a:lnTo>
                  <a:lnTo>
                    <a:pt x="2021" y="2624"/>
                  </a:lnTo>
                  <a:lnTo>
                    <a:pt x="2099" y="2624"/>
                  </a:lnTo>
                  <a:close/>
                </a:path>
              </a:pathLst>
            </a:custGeom>
            <a:solidFill>
              <a:srgbClr val="491347"/>
            </a:solidFill>
            <a:ln>
              <a:noFill/>
            </a:ln>
          </p:spPr>
        </p:sp>
        <p:sp>
          <p:nvSpPr>
            <p:cNvPr id="224" name="Google Shape;224;p39"/>
            <p:cNvSpPr/>
            <p:nvPr/>
          </p:nvSpPr>
          <p:spPr>
            <a:xfrm>
              <a:off x="3367088" y="2687637"/>
              <a:ext cx="4576762" cy="4170363"/>
            </a:xfrm>
            <a:custGeom>
              <a:rect b="b" l="l" r="r" t="t"/>
              <a:pathLst>
                <a:path extrusionOk="0" h="2627" w="2883">
                  <a:moveTo>
                    <a:pt x="0" y="0"/>
                  </a:moveTo>
                  <a:lnTo>
                    <a:pt x="3" y="3"/>
                  </a:lnTo>
                  <a:lnTo>
                    <a:pt x="2102" y="2627"/>
                  </a:lnTo>
                  <a:lnTo>
                    <a:pt x="2883" y="2627"/>
                  </a:lnTo>
                  <a:lnTo>
                    <a:pt x="225" y="57"/>
                  </a:lnTo>
                  <a:lnTo>
                    <a:pt x="0" y="0"/>
                  </a:lnTo>
                  <a:close/>
                </a:path>
              </a:pathLst>
            </a:custGeom>
            <a:solidFill>
              <a:srgbClr val="6D1D6B"/>
            </a:solidFill>
            <a:ln>
              <a:noFill/>
            </a:ln>
          </p:spPr>
        </p:sp>
        <p:sp>
          <p:nvSpPr>
            <p:cNvPr id="225" name="Google Shape;225;p39"/>
            <p:cNvSpPr/>
            <p:nvPr/>
          </p:nvSpPr>
          <p:spPr>
            <a:xfrm>
              <a:off x="2928938" y="2578100"/>
              <a:ext cx="3584575" cy="4279900"/>
            </a:xfrm>
            <a:custGeom>
              <a:rect b="b" l="l" r="r" t="t"/>
              <a:pathLst>
                <a:path extrusionOk="0" h="2696" w="2258">
                  <a:moveTo>
                    <a:pt x="2258" y="2696"/>
                  </a:moveTo>
                  <a:lnTo>
                    <a:pt x="264" y="111"/>
                  </a:lnTo>
                  <a:lnTo>
                    <a:pt x="228" y="60"/>
                  </a:lnTo>
                  <a:lnTo>
                    <a:pt x="225" y="57"/>
                  </a:lnTo>
                  <a:lnTo>
                    <a:pt x="0" y="0"/>
                  </a:lnTo>
                  <a:lnTo>
                    <a:pt x="0" y="3"/>
                  </a:lnTo>
                  <a:lnTo>
                    <a:pt x="1697" y="2696"/>
                  </a:lnTo>
                  <a:lnTo>
                    <a:pt x="2258" y="2696"/>
                  </a:lnTo>
                  <a:close/>
                </a:path>
              </a:pathLst>
            </a:custGeom>
            <a:solidFill>
              <a:srgbClr val="3F3F3F"/>
            </a:solidFill>
            <a:ln>
              <a:noFill/>
            </a:ln>
          </p:spPr>
        </p:sp>
      </p:grpSp>
      <p:sp>
        <p:nvSpPr>
          <p:cNvPr id="226" name="Google Shape;226;p39"/>
          <p:cNvSpPr txBox="1"/>
          <p:nvPr>
            <p:ph type="ctrTitle"/>
          </p:nvPr>
        </p:nvSpPr>
        <p:spPr>
          <a:xfrm>
            <a:off x="2196301" y="1035051"/>
            <a:ext cx="6430967" cy="1962149"/>
          </a:xfrm>
          <a:prstGeom prst="rect">
            <a:avLst/>
          </a:prstGeom>
          <a:noFill/>
          <a:ln>
            <a:noFill/>
          </a:ln>
        </p:spPr>
        <p:txBody>
          <a:bodyPr anchorCtr="0" anchor="b" bIns="34275" lIns="68575" spcFirstLastPara="1" rIns="68575" wrap="square" tIns="34275">
            <a:normAutofit/>
          </a:bodyPr>
          <a:lstStyle>
            <a:lvl1pPr lvl="0" algn="r">
              <a:spcBef>
                <a:spcPts val="0"/>
              </a:spcBef>
              <a:spcAft>
                <a:spcPts val="0"/>
              </a:spcAft>
              <a:buClr>
                <a:schemeClr val="dk1"/>
              </a:buClr>
              <a:buSzPts val="4500"/>
              <a:buFont typeface="Corbel"/>
              <a:buNone/>
              <a:defRPr sz="45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7" name="Google Shape;227;p39"/>
          <p:cNvSpPr txBox="1"/>
          <p:nvPr>
            <p:ph idx="1" type="subTitle"/>
          </p:nvPr>
        </p:nvSpPr>
        <p:spPr>
          <a:xfrm>
            <a:off x="3386533" y="2997200"/>
            <a:ext cx="5240734" cy="1041401"/>
          </a:xfrm>
          <a:prstGeom prst="rect">
            <a:avLst/>
          </a:prstGeom>
          <a:noFill/>
          <a:ln>
            <a:noFill/>
          </a:ln>
        </p:spPr>
        <p:txBody>
          <a:bodyPr anchorCtr="0" anchor="t" bIns="34275" lIns="68575" spcFirstLastPara="1" rIns="68575" wrap="square" tIns="34275">
            <a:normAutofit/>
          </a:bodyPr>
          <a:lstStyle>
            <a:lvl1pPr lvl="0" algn="r">
              <a:spcBef>
                <a:spcPts val="300"/>
              </a:spcBef>
              <a:spcAft>
                <a:spcPts val="0"/>
              </a:spcAft>
              <a:buSzPts val="2300"/>
              <a:buNone/>
              <a:defRPr sz="1600">
                <a:solidFill>
                  <a:schemeClr val="dk1"/>
                </a:solidFill>
              </a:defRPr>
            </a:lvl1pPr>
            <a:lvl2pPr lvl="1" algn="ctr">
              <a:spcBef>
                <a:spcPts val="500"/>
              </a:spcBef>
              <a:spcAft>
                <a:spcPts val="0"/>
              </a:spcAft>
              <a:buSzPts val="2200"/>
              <a:buNone/>
              <a:defRPr>
                <a:solidFill>
                  <a:srgbClr val="888888"/>
                </a:solidFill>
              </a:defRPr>
            </a:lvl2pPr>
            <a:lvl3pPr lvl="2" algn="ctr">
              <a:spcBef>
                <a:spcPts val="500"/>
              </a:spcBef>
              <a:spcAft>
                <a:spcPts val="0"/>
              </a:spcAft>
              <a:buSzPts val="2000"/>
              <a:buNone/>
              <a:defRPr>
                <a:solidFill>
                  <a:srgbClr val="888888"/>
                </a:solidFill>
              </a:defRPr>
            </a:lvl3pPr>
            <a:lvl4pPr lvl="3" algn="ctr">
              <a:spcBef>
                <a:spcPts val="500"/>
              </a:spcBef>
              <a:spcAft>
                <a:spcPts val="0"/>
              </a:spcAft>
              <a:buSzPts val="1700"/>
              <a:buNone/>
              <a:defRPr>
                <a:solidFill>
                  <a:srgbClr val="888888"/>
                </a:solidFill>
              </a:defRPr>
            </a:lvl4pPr>
            <a:lvl5pPr lvl="4" algn="ctr">
              <a:spcBef>
                <a:spcPts val="500"/>
              </a:spcBef>
              <a:spcAft>
                <a:spcPts val="0"/>
              </a:spcAft>
              <a:buSzPts val="1500"/>
              <a:buNone/>
              <a:defRPr>
                <a:solidFill>
                  <a:srgbClr val="888888"/>
                </a:solidFill>
              </a:defRPr>
            </a:lvl5pPr>
            <a:lvl6pPr lvl="5" algn="ctr">
              <a:spcBef>
                <a:spcPts val="500"/>
              </a:spcBef>
              <a:spcAft>
                <a:spcPts val="0"/>
              </a:spcAft>
              <a:buSzPts val="1500"/>
              <a:buNone/>
              <a:defRPr>
                <a:solidFill>
                  <a:srgbClr val="888888"/>
                </a:solidFill>
              </a:defRPr>
            </a:lvl6pPr>
            <a:lvl7pPr lvl="6" algn="ctr">
              <a:spcBef>
                <a:spcPts val="500"/>
              </a:spcBef>
              <a:spcAft>
                <a:spcPts val="0"/>
              </a:spcAft>
              <a:buSzPts val="1500"/>
              <a:buNone/>
              <a:defRPr>
                <a:solidFill>
                  <a:srgbClr val="888888"/>
                </a:solidFill>
              </a:defRPr>
            </a:lvl7pPr>
            <a:lvl8pPr lvl="7" algn="ctr">
              <a:spcBef>
                <a:spcPts val="500"/>
              </a:spcBef>
              <a:spcAft>
                <a:spcPts val="0"/>
              </a:spcAft>
              <a:buSzPts val="1500"/>
              <a:buNone/>
              <a:defRPr>
                <a:solidFill>
                  <a:srgbClr val="888888"/>
                </a:solidFill>
              </a:defRPr>
            </a:lvl8pPr>
            <a:lvl9pPr lvl="8" algn="ctr">
              <a:spcBef>
                <a:spcPts val="500"/>
              </a:spcBef>
              <a:spcAft>
                <a:spcPts val="500"/>
              </a:spcAft>
              <a:buSzPts val="1500"/>
              <a:buNone/>
              <a:defRPr>
                <a:solidFill>
                  <a:srgbClr val="888888"/>
                </a:solidFill>
              </a:defRPr>
            </a:lvl9pPr>
          </a:lstStyle>
          <a:p/>
        </p:txBody>
      </p:sp>
      <p:sp>
        <p:nvSpPr>
          <p:cNvPr id="228" name="Google Shape;228;p39"/>
          <p:cNvSpPr txBox="1"/>
          <p:nvPr>
            <p:ph idx="10" type="dt"/>
          </p:nvPr>
        </p:nvSpPr>
        <p:spPr>
          <a:xfrm>
            <a:off x="7299492" y="4412456"/>
            <a:ext cx="85725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9" name="Google Shape;229;p39"/>
          <p:cNvSpPr txBox="1"/>
          <p:nvPr>
            <p:ph idx="11" type="ftr"/>
          </p:nvPr>
        </p:nvSpPr>
        <p:spPr>
          <a:xfrm>
            <a:off x="3999309" y="4412456"/>
            <a:ext cx="324303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0" name="Google Shape;230;p39"/>
          <p:cNvSpPr txBox="1"/>
          <p:nvPr>
            <p:ph idx="12" type="sldNum"/>
          </p:nvPr>
        </p:nvSpPr>
        <p:spPr>
          <a:xfrm>
            <a:off x="8213892" y="4412456"/>
            <a:ext cx="413375"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31" name="Shape 231"/>
        <p:cNvGrpSpPr/>
        <p:nvPr/>
      </p:nvGrpSpPr>
      <p:grpSpPr>
        <a:xfrm>
          <a:off x="0" y="0"/>
          <a:ext cx="0" cy="0"/>
          <a:chOff x="0" y="0"/>
          <a:chExt cx="0" cy="0"/>
        </a:xfrm>
      </p:grpSpPr>
      <p:sp>
        <p:nvSpPr>
          <p:cNvPr id="232" name="Google Shape;232;p40"/>
          <p:cNvSpPr txBox="1"/>
          <p:nvPr>
            <p:ph type="title"/>
          </p:nvPr>
        </p:nvSpPr>
        <p:spPr>
          <a:xfrm>
            <a:off x="1113233" y="514350"/>
            <a:ext cx="7514035" cy="1314449"/>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chemeClr val="dk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3" name="Google Shape;233;p40"/>
          <p:cNvSpPr txBox="1"/>
          <p:nvPr>
            <p:ph idx="1" type="body"/>
          </p:nvPr>
        </p:nvSpPr>
        <p:spPr>
          <a:xfrm>
            <a:off x="1113234" y="2000249"/>
            <a:ext cx="3671291" cy="2343151"/>
          </a:xfrm>
          <a:prstGeom prst="rect">
            <a:avLst/>
          </a:prstGeom>
          <a:noFill/>
          <a:ln>
            <a:noFill/>
          </a:ln>
        </p:spPr>
        <p:txBody>
          <a:bodyPr anchorCtr="0" anchor="ctr" bIns="34275" lIns="68575" spcFirstLastPara="1" rIns="68575" wrap="square" tIns="34275">
            <a:normAutofit/>
          </a:bodyPr>
          <a:lstStyle>
            <a:lvl1pPr indent="-355600" lvl="0" marL="457200" algn="l">
              <a:spcBef>
                <a:spcPts val="300"/>
              </a:spcBef>
              <a:spcAft>
                <a:spcPts val="0"/>
              </a:spcAft>
              <a:buSzPts val="2000"/>
              <a:buChar char="•"/>
              <a:defRPr sz="1400"/>
            </a:lvl1pPr>
            <a:lvl2pPr indent="-336550" lvl="1" marL="914400" algn="l">
              <a:spcBef>
                <a:spcPts val="500"/>
              </a:spcBef>
              <a:spcAft>
                <a:spcPts val="0"/>
              </a:spcAft>
              <a:buSzPts val="1700"/>
              <a:buChar char="•"/>
              <a:defRPr sz="1200"/>
            </a:lvl2pPr>
            <a:lvl3pPr indent="-323850" lvl="2" marL="1371600" algn="l">
              <a:spcBef>
                <a:spcPts val="500"/>
              </a:spcBef>
              <a:spcAft>
                <a:spcPts val="0"/>
              </a:spcAft>
              <a:buSzPts val="1500"/>
              <a:buChar char="•"/>
              <a:defRPr sz="1100"/>
            </a:lvl3pPr>
            <a:lvl4pPr indent="-311150" lvl="3" marL="1828800" algn="l">
              <a:spcBef>
                <a:spcPts val="500"/>
              </a:spcBef>
              <a:spcAft>
                <a:spcPts val="0"/>
              </a:spcAft>
              <a:buSzPts val="1300"/>
              <a:buChar char="•"/>
              <a:defRPr sz="900"/>
            </a:lvl4pPr>
            <a:lvl5pPr indent="-311150" lvl="4" marL="2286000" algn="l">
              <a:spcBef>
                <a:spcPts val="500"/>
              </a:spcBef>
              <a:spcAft>
                <a:spcPts val="0"/>
              </a:spcAft>
              <a:buSzPts val="1300"/>
              <a:buChar char="•"/>
              <a:defRPr sz="900"/>
            </a:lvl5pPr>
            <a:lvl6pPr indent="-311150" lvl="5" marL="2743200" algn="l">
              <a:spcBef>
                <a:spcPts val="500"/>
              </a:spcBef>
              <a:spcAft>
                <a:spcPts val="0"/>
              </a:spcAft>
              <a:buSzPts val="1300"/>
              <a:buChar char="•"/>
              <a:defRPr sz="900"/>
            </a:lvl6pPr>
            <a:lvl7pPr indent="-311150" lvl="6" marL="3200400" algn="l">
              <a:spcBef>
                <a:spcPts val="500"/>
              </a:spcBef>
              <a:spcAft>
                <a:spcPts val="0"/>
              </a:spcAft>
              <a:buSzPts val="1300"/>
              <a:buChar char="•"/>
              <a:defRPr sz="900"/>
            </a:lvl7pPr>
            <a:lvl8pPr indent="-311150" lvl="7" marL="3657600" algn="l">
              <a:spcBef>
                <a:spcPts val="500"/>
              </a:spcBef>
              <a:spcAft>
                <a:spcPts val="0"/>
              </a:spcAft>
              <a:buSzPts val="1300"/>
              <a:buChar char="•"/>
              <a:defRPr sz="900"/>
            </a:lvl8pPr>
            <a:lvl9pPr indent="-311150" lvl="8" marL="4114800" algn="l">
              <a:spcBef>
                <a:spcPts val="500"/>
              </a:spcBef>
              <a:spcAft>
                <a:spcPts val="500"/>
              </a:spcAft>
              <a:buSzPts val="1300"/>
              <a:buChar char="•"/>
              <a:defRPr sz="900"/>
            </a:lvl9pPr>
          </a:lstStyle>
          <a:p/>
        </p:txBody>
      </p:sp>
      <p:sp>
        <p:nvSpPr>
          <p:cNvPr id="234" name="Google Shape;234;p40"/>
          <p:cNvSpPr txBox="1"/>
          <p:nvPr>
            <p:ph idx="2" type="body"/>
          </p:nvPr>
        </p:nvSpPr>
        <p:spPr>
          <a:xfrm>
            <a:off x="4955975" y="2000250"/>
            <a:ext cx="3671292" cy="2343150"/>
          </a:xfrm>
          <a:prstGeom prst="rect">
            <a:avLst/>
          </a:prstGeom>
          <a:noFill/>
          <a:ln>
            <a:noFill/>
          </a:ln>
        </p:spPr>
        <p:txBody>
          <a:bodyPr anchorCtr="0" anchor="ctr" bIns="34275" lIns="68575" spcFirstLastPara="1" rIns="68575" wrap="square" tIns="34275">
            <a:normAutofit/>
          </a:bodyPr>
          <a:lstStyle>
            <a:lvl1pPr indent="-355600" lvl="0" marL="457200" algn="l">
              <a:spcBef>
                <a:spcPts val="300"/>
              </a:spcBef>
              <a:spcAft>
                <a:spcPts val="0"/>
              </a:spcAft>
              <a:buSzPts val="2000"/>
              <a:buChar char="•"/>
              <a:defRPr sz="1400"/>
            </a:lvl1pPr>
            <a:lvl2pPr indent="-336550" lvl="1" marL="914400" algn="l">
              <a:spcBef>
                <a:spcPts val="500"/>
              </a:spcBef>
              <a:spcAft>
                <a:spcPts val="0"/>
              </a:spcAft>
              <a:buSzPts val="1700"/>
              <a:buChar char="•"/>
              <a:defRPr sz="1200"/>
            </a:lvl2pPr>
            <a:lvl3pPr indent="-323850" lvl="2" marL="1371600" algn="l">
              <a:spcBef>
                <a:spcPts val="500"/>
              </a:spcBef>
              <a:spcAft>
                <a:spcPts val="0"/>
              </a:spcAft>
              <a:buSzPts val="1500"/>
              <a:buChar char="•"/>
              <a:defRPr sz="1100"/>
            </a:lvl3pPr>
            <a:lvl4pPr indent="-311150" lvl="3" marL="1828800" algn="l">
              <a:spcBef>
                <a:spcPts val="500"/>
              </a:spcBef>
              <a:spcAft>
                <a:spcPts val="0"/>
              </a:spcAft>
              <a:buSzPts val="1300"/>
              <a:buChar char="•"/>
              <a:defRPr sz="900"/>
            </a:lvl4pPr>
            <a:lvl5pPr indent="-311150" lvl="4" marL="2286000" algn="l">
              <a:spcBef>
                <a:spcPts val="500"/>
              </a:spcBef>
              <a:spcAft>
                <a:spcPts val="0"/>
              </a:spcAft>
              <a:buSzPts val="1300"/>
              <a:buChar char="•"/>
              <a:defRPr sz="900"/>
            </a:lvl5pPr>
            <a:lvl6pPr indent="-311150" lvl="5" marL="2743200" algn="l">
              <a:spcBef>
                <a:spcPts val="500"/>
              </a:spcBef>
              <a:spcAft>
                <a:spcPts val="0"/>
              </a:spcAft>
              <a:buSzPts val="1300"/>
              <a:buChar char="•"/>
              <a:defRPr sz="900"/>
            </a:lvl6pPr>
            <a:lvl7pPr indent="-311150" lvl="6" marL="3200400" algn="l">
              <a:spcBef>
                <a:spcPts val="500"/>
              </a:spcBef>
              <a:spcAft>
                <a:spcPts val="0"/>
              </a:spcAft>
              <a:buSzPts val="1300"/>
              <a:buChar char="•"/>
              <a:defRPr sz="900"/>
            </a:lvl7pPr>
            <a:lvl8pPr indent="-311150" lvl="7" marL="3657600" algn="l">
              <a:spcBef>
                <a:spcPts val="500"/>
              </a:spcBef>
              <a:spcAft>
                <a:spcPts val="0"/>
              </a:spcAft>
              <a:buSzPts val="1300"/>
              <a:buChar char="•"/>
              <a:defRPr sz="900"/>
            </a:lvl8pPr>
            <a:lvl9pPr indent="-311150" lvl="8" marL="4114800" algn="l">
              <a:spcBef>
                <a:spcPts val="500"/>
              </a:spcBef>
              <a:spcAft>
                <a:spcPts val="500"/>
              </a:spcAft>
              <a:buSzPts val="1300"/>
              <a:buChar char="•"/>
              <a:defRPr sz="900"/>
            </a:lvl9pPr>
          </a:lstStyle>
          <a:p/>
        </p:txBody>
      </p:sp>
      <p:sp>
        <p:nvSpPr>
          <p:cNvPr id="235" name="Google Shape;235;p40"/>
          <p:cNvSpPr txBox="1"/>
          <p:nvPr>
            <p:ph idx="10" type="dt"/>
          </p:nvPr>
        </p:nvSpPr>
        <p:spPr>
          <a:xfrm>
            <a:off x="7299492" y="4412456"/>
            <a:ext cx="85725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6" name="Google Shape;236;p40"/>
          <p:cNvSpPr txBox="1"/>
          <p:nvPr>
            <p:ph idx="11" type="ftr"/>
          </p:nvPr>
        </p:nvSpPr>
        <p:spPr>
          <a:xfrm>
            <a:off x="1929209" y="4412456"/>
            <a:ext cx="531313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7" name="Google Shape;237;p40"/>
          <p:cNvSpPr txBox="1"/>
          <p:nvPr>
            <p:ph idx="12" type="sldNum"/>
          </p:nvPr>
        </p:nvSpPr>
        <p:spPr>
          <a:xfrm>
            <a:off x="8213892" y="4412456"/>
            <a:ext cx="413375"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38" name="Shape 238"/>
        <p:cNvGrpSpPr/>
        <p:nvPr/>
      </p:nvGrpSpPr>
      <p:grpSpPr>
        <a:xfrm>
          <a:off x="0" y="0"/>
          <a:ext cx="0" cy="0"/>
          <a:chOff x="0" y="0"/>
          <a:chExt cx="0" cy="0"/>
        </a:xfrm>
      </p:grpSpPr>
      <p:sp>
        <p:nvSpPr>
          <p:cNvPr id="239" name="Google Shape;239;p41"/>
          <p:cNvSpPr txBox="1"/>
          <p:nvPr>
            <p:ph type="title"/>
          </p:nvPr>
        </p:nvSpPr>
        <p:spPr>
          <a:xfrm>
            <a:off x="1112043" y="1314449"/>
            <a:ext cx="4069619" cy="1028700"/>
          </a:xfrm>
          <a:prstGeom prst="rect">
            <a:avLst/>
          </a:prstGeom>
          <a:noFill/>
          <a:ln>
            <a:noFill/>
          </a:ln>
        </p:spPr>
        <p:txBody>
          <a:bodyPr anchorCtr="0" anchor="b" bIns="34275" lIns="68575" spcFirstLastPara="1" rIns="68575" wrap="square" tIns="34275">
            <a:normAutofit/>
          </a:bodyPr>
          <a:lstStyle>
            <a:lvl1pPr lvl="0" algn="ctr">
              <a:spcBef>
                <a:spcPts val="0"/>
              </a:spcBef>
              <a:spcAft>
                <a:spcPts val="0"/>
              </a:spcAft>
              <a:buClr>
                <a:schemeClr val="dk1"/>
              </a:buClr>
              <a:buSzPts val="2100"/>
              <a:buFont typeface="Corbel"/>
              <a:buNone/>
              <a:defRPr b="0" sz="21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0" name="Google Shape;240;p41"/>
          <p:cNvSpPr/>
          <p:nvPr>
            <p:ph idx="2" type="pic"/>
          </p:nvPr>
        </p:nvSpPr>
        <p:spPr>
          <a:xfrm>
            <a:off x="5696012" y="685800"/>
            <a:ext cx="2460731" cy="3429000"/>
          </a:xfrm>
          <a:prstGeom prst="roundRect">
            <a:avLst>
              <a:gd fmla="val 4280" name="adj"/>
            </a:avLst>
          </a:prstGeom>
          <a:noFill/>
          <a:ln cap="flat" cmpd="sng" w="38100">
            <a:solidFill>
              <a:schemeClr val="lt2"/>
            </a:solidFill>
            <a:prstDash val="solid"/>
            <a:round/>
            <a:headEnd len="sm" w="sm" type="none"/>
            <a:tailEnd len="sm" w="sm" type="none"/>
          </a:ln>
        </p:spPr>
      </p:sp>
      <p:sp>
        <p:nvSpPr>
          <p:cNvPr id="241" name="Google Shape;241;p41"/>
          <p:cNvSpPr txBox="1"/>
          <p:nvPr>
            <p:ph idx="1" type="body"/>
          </p:nvPr>
        </p:nvSpPr>
        <p:spPr>
          <a:xfrm>
            <a:off x="1112043" y="2343149"/>
            <a:ext cx="4069619" cy="1371600"/>
          </a:xfrm>
          <a:prstGeom prst="rect">
            <a:avLst/>
          </a:prstGeom>
          <a:noFill/>
          <a:ln>
            <a:noFill/>
          </a:ln>
        </p:spPr>
        <p:txBody>
          <a:bodyPr anchorCtr="0" anchor="ctr" bIns="34275" lIns="68575" spcFirstLastPara="1" rIns="68575" wrap="square" tIns="34275">
            <a:normAutofit/>
          </a:bodyPr>
          <a:lstStyle>
            <a:lvl1pPr indent="-228600" lvl="0" marL="457200" algn="ctr">
              <a:spcBef>
                <a:spcPts val="300"/>
              </a:spcBef>
              <a:spcAft>
                <a:spcPts val="0"/>
              </a:spcAft>
              <a:buSzPts val="2000"/>
              <a:buNone/>
              <a:defRPr sz="1400"/>
            </a:lvl1pPr>
            <a:lvl2pPr indent="-228600" lvl="1" marL="914400" algn="l">
              <a:spcBef>
                <a:spcPts val="500"/>
              </a:spcBef>
              <a:spcAft>
                <a:spcPts val="0"/>
              </a:spcAft>
              <a:buSzPts val="1300"/>
              <a:buNone/>
              <a:defRPr sz="900"/>
            </a:lvl2pPr>
            <a:lvl3pPr indent="-228600" lvl="2" marL="1371600" algn="l">
              <a:spcBef>
                <a:spcPts val="500"/>
              </a:spcBef>
              <a:spcAft>
                <a:spcPts val="0"/>
              </a:spcAft>
              <a:buSzPts val="1100"/>
              <a:buNone/>
              <a:defRPr sz="800"/>
            </a:lvl3pPr>
            <a:lvl4pPr indent="-228600" lvl="3" marL="1828800" algn="l">
              <a:spcBef>
                <a:spcPts val="500"/>
              </a:spcBef>
              <a:spcAft>
                <a:spcPts val="0"/>
              </a:spcAft>
              <a:buSzPts val="1000"/>
              <a:buNone/>
              <a:defRPr sz="700"/>
            </a:lvl4pPr>
            <a:lvl5pPr indent="-228600" lvl="4" marL="2286000" algn="l">
              <a:spcBef>
                <a:spcPts val="500"/>
              </a:spcBef>
              <a:spcAft>
                <a:spcPts val="0"/>
              </a:spcAft>
              <a:buSzPts val="1000"/>
              <a:buNone/>
              <a:defRPr sz="700"/>
            </a:lvl5pPr>
            <a:lvl6pPr indent="-228600" lvl="5" marL="2743200" algn="l">
              <a:spcBef>
                <a:spcPts val="500"/>
              </a:spcBef>
              <a:spcAft>
                <a:spcPts val="0"/>
              </a:spcAft>
              <a:buSzPts val="1000"/>
              <a:buNone/>
              <a:defRPr sz="700"/>
            </a:lvl6pPr>
            <a:lvl7pPr indent="-228600" lvl="6" marL="3200400" algn="l">
              <a:spcBef>
                <a:spcPts val="500"/>
              </a:spcBef>
              <a:spcAft>
                <a:spcPts val="0"/>
              </a:spcAft>
              <a:buSzPts val="1000"/>
              <a:buNone/>
              <a:defRPr sz="700"/>
            </a:lvl7pPr>
            <a:lvl8pPr indent="-228600" lvl="7" marL="3657600" algn="l">
              <a:spcBef>
                <a:spcPts val="500"/>
              </a:spcBef>
              <a:spcAft>
                <a:spcPts val="0"/>
              </a:spcAft>
              <a:buSzPts val="1000"/>
              <a:buNone/>
              <a:defRPr sz="700"/>
            </a:lvl8pPr>
            <a:lvl9pPr indent="-228600" lvl="8" marL="4114800" algn="l">
              <a:spcBef>
                <a:spcPts val="500"/>
              </a:spcBef>
              <a:spcAft>
                <a:spcPts val="500"/>
              </a:spcAft>
              <a:buSzPts val="1000"/>
              <a:buNone/>
              <a:defRPr sz="700"/>
            </a:lvl9pPr>
          </a:lstStyle>
          <a:p/>
        </p:txBody>
      </p:sp>
      <p:sp>
        <p:nvSpPr>
          <p:cNvPr id="242" name="Google Shape;242;p41"/>
          <p:cNvSpPr txBox="1"/>
          <p:nvPr>
            <p:ph idx="10" type="dt"/>
          </p:nvPr>
        </p:nvSpPr>
        <p:spPr>
          <a:xfrm>
            <a:off x="7299492" y="4412456"/>
            <a:ext cx="85725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3" name="Google Shape;243;p41"/>
          <p:cNvSpPr txBox="1"/>
          <p:nvPr>
            <p:ph idx="11" type="ftr"/>
          </p:nvPr>
        </p:nvSpPr>
        <p:spPr>
          <a:xfrm>
            <a:off x="1929209" y="4412456"/>
            <a:ext cx="531313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4" name="Google Shape;244;p41"/>
          <p:cNvSpPr txBox="1"/>
          <p:nvPr>
            <p:ph idx="12" type="sldNum"/>
          </p:nvPr>
        </p:nvSpPr>
        <p:spPr>
          <a:xfrm>
            <a:off x="8213892" y="4412456"/>
            <a:ext cx="413375"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5" name="Shape 245"/>
        <p:cNvGrpSpPr/>
        <p:nvPr/>
      </p:nvGrpSpPr>
      <p:grpSpPr>
        <a:xfrm>
          <a:off x="0" y="0"/>
          <a:ext cx="0" cy="0"/>
          <a:chOff x="0" y="0"/>
          <a:chExt cx="0" cy="0"/>
        </a:xfrm>
      </p:grpSpPr>
      <p:sp>
        <p:nvSpPr>
          <p:cNvPr id="246" name="Google Shape;246;p42"/>
          <p:cNvSpPr txBox="1"/>
          <p:nvPr>
            <p:ph type="title"/>
          </p:nvPr>
        </p:nvSpPr>
        <p:spPr>
          <a:xfrm>
            <a:off x="1113233" y="514350"/>
            <a:ext cx="7514035" cy="1314449"/>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chemeClr val="dk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7" name="Google Shape;247;p42"/>
          <p:cNvSpPr txBox="1"/>
          <p:nvPr>
            <p:ph idx="1" type="body"/>
          </p:nvPr>
        </p:nvSpPr>
        <p:spPr>
          <a:xfrm>
            <a:off x="1113233" y="2000249"/>
            <a:ext cx="7514035" cy="2343151"/>
          </a:xfrm>
          <a:prstGeom prst="rect">
            <a:avLst/>
          </a:prstGeom>
          <a:noFill/>
          <a:ln>
            <a:noFill/>
          </a:ln>
        </p:spPr>
        <p:txBody>
          <a:bodyPr anchorCtr="0" anchor="ctr" bIns="34275" lIns="68575" spcFirstLastPara="1" rIns="68575" wrap="square" tIns="34275">
            <a:normAutofit/>
          </a:bodyPr>
          <a:lstStyle>
            <a:lvl1pPr indent="-355600" lvl="0" marL="457200" algn="l">
              <a:spcBef>
                <a:spcPts val="300"/>
              </a:spcBef>
              <a:spcAft>
                <a:spcPts val="0"/>
              </a:spcAft>
              <a:buSzPts val="2000"/>
              <a:buChar char="•"/>
              <a:defRPr/>
            </a:lvl1pPr>
            <a:lvl2pPr indent="-355600" lvl="1" marL="914400" algn="l">
              <a:spcBef>
                <a:spcPts val="500"/>
              </a:spcBef>
              <a:spcAft>
                <a:spcPts val="0"/>
              </a:spcAft>
              <a:buSzPts val="2000"/>
              <a:buChar char="•"/>
              <a:defRPr/>
            </a:lvl2pPr>
            <a:lvl3pPr indent="-355600" lvl="2" marL="1371600" algn="l">
              <a:spcBef>
                <a:spcPts val="500"/>
              </a:spcBef>
              <a:spcAft>
                <a:spcPts val="0"/>
              </a:spcAft>
              <a:buSzPts val="2000"/>
              <a:buChar char="•"/>
              <a:defRPr/>
            </a:lvl3pPr>
            <a:lvl4pPr indent="-355600" lvl="3" marL="1828800" algn="l">
              <a:spcBef>
                <a:spcPts val="500"/>
              </a:spcBef>
              <a:spcAft>
                <a:spcPts val="0"/>
              </a:spcAft>
              <a:buSzPts val="2000"/>
              <a:buChar char="•"/>
              <a:defRPr/>
            </a:lvl4pPr>
            <a:lvl5pPr indent="-355600" lvl="4" marL="2286000" algn="l">
              <a:spcBef>
                <a:spcPts val="500"/>
              </a:spcBef>
              <a:spcAft>
                <a:spcPts val="0"/>
              </a:spcAft>
              <a:buSzPts val="2000"/>
              <a:buChar char="•"/>
              <a:defRPr/>
            </a:lvl5pPr>
            <a:lvl6pPr indent="-355600" lvl="5" marL="2743200" algn="l">
              <a:spcBef>
                <a:spcPts val="500"/>
              </a:spcBef>
              <a:spcAft>
                <a:spcPts val="0"/>
              </a:spcAft>
              <a:buSzPts val="2000"/>
              <a:buChar char="•"/>
              <a:defRPr/>
            </a:lvl6pPr>
            <a:lvl7pPr indent="-355600" lvl="6" marL="3200400" algn="l">
              <a:spcBef>
                <a:spcPts val="500"/>
              </a:spcBef>
              <a:spcAft>
                <a:spcPts val="0"/>
              </a:spcAft>
              <a:buSzPts val="2000"/>
              <a:buChar char="•"/>
              <a:defRPr/>
            </a:lvl7pPr>
            <a:lvl8pPr indent="-355600" lvl="7" marL="3657600" algn="l">
              <a:spcBef>
                <a:spcPts val="500"/>
              </a:spcBef>
              <a:spcAft>
                <a:spcPts val="0"/>
              </a:spcAft>
              <a:buSzPts val="2000"/>
              <a:buChar char="•"/>
              <a:defRPr/>
            </a:lvl8pPr>
            <a:lvl9pPr indent="-355600" lvl="8" marL="4114800" algn="l">
              <a:spcBef>
                <a:spcPts val="500"/>
              </a:spcBef>
              <a:spcAft>
                <a:spcPts val="500"/>
              </a:spcAft>
              <a:buSzPts val="2000"/>
              <a:buChar char="•"/>
              <a:defRPr/>
            </a:lvl9pPr>
          </a:lstStyle>
          <a:p/>
        </p:txBody>
      </p:sp>
      <p:sp>
        <p:nvSpPr>
          <p:cNvPr id="248" name="Google Shape;248;p42"/>
          <p:cNvSpPr txBox="1"/>
          <p:nvPr>
            <p:ph idx="10" type="dt"/>
          </p:nvPr>
        </p:nvSpPr>
        <p:spPr>
          <a:xfrm>
            <a:off x="7299492" y="4412456"/>
            <a:ext cx="85725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9" name="Google Shape;249;p42"/>
          <p:cNvSpPr txBox="1"/>
          <p:nvPr>
            <p:ph idx="11" type="ftr"/>
          </p:nvPr>
        </p:nvSpPr>
        <p:spPr>
          <a:xfrm>
            <a:off x="1929209" y="4412456"/>
            <a:ext cx="531313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50" name="Google Shape;250;p42"/>
          <p:cNvSpPr txBox="1"/>
          <p:nvPr>
            <p:ph idx="12" type="sldNum"/>
          </p:nvPr>
        </p:nvSpPr>
        <p:spPr>
          <a:xfrm>
            <a:off x="8213892" y="4400348"/>
            <a:ext cx="413375"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1" name="Shape 251"/>
        <p:cNvGrpSpPr/>
        <p:nvPr/>
      </p:nvGrpSpPr>
      <p:grpSpPr>
        <a:xfrm>
          <a:off x="0" y="0"/>
          <a:ext cx="0" cy="0"/>
          <a:chOff x="0" y="0"/>
          <a:chExt cx="0" cy="0"/>
        </a:xfrm>
      </p:grpSpPr>
      <p:sp>
        <p:nvSpPr>
          <p:cNvPr id="252" name="Google Shape;252;p43"/>
          <p:cNvSpPr txBox="1"/>
          <p:nvPr>
            <p:ph type="title"/>
          </p:nvPr>
        </p:nvSpPr>
        <p:spPr>
          <a:xfrm>
            <a:off x="1929209" y="2000249"/>
            <a:ext cx="6698060" cy="1582786"/>
          </a:xfrm>
          <a:prstGeom prst="rect">
            <a:avLst/>
          </a:prstGeom>
          <a:noFill/>
          <a:ln>
            <a:noFill/>
          </a:ln>
        </p:spPr>
        <p:txBody>
          <a:bodyPr anchorCtr="0" anchor="b" bIns="34275" lIns="68575" spcFirstLastPara="1" rIns="68575" wrap="square" tIns="34275">
            <a:normAutofit/>
          </a:bodyPr>
          <a:lstStyle>
            <a:lvl1pPr lvl="0" algn="r">
              <a:spcBef>
                <a:spcPts val="0"/>
              </a:spcBef>
              <a:spcAft>
                <a:spcPts val="0"/>
              </a:spcAft>
              <a:buClr>
                <a:schemeClr val="dk1"/>
              </a:buClr>
              <a:buSzPts val="3000"/>
              <a:buFont typeface="Corbel"/>
              <a:buNone/>
              <a:defRPr b="0" sz="300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53" name="Google Shape;253;p43"/>
          <p:cNvSpPr txBox="1"/>
          <p:nvPr>
            <p:ph idx="1" type="body"/>
          </p:nvPr>
        </p:nvSpPr>
        <p:spPr>
          <a:xfrm>
            <a:off x="1929208" y="3583036"/>
            <a:ext cx="6698061" cy="645300"/>
          </a:xfrm>
          <a:prstGeom prst="rect">
            <a:avLst/>
          </a:prstGeom>
          <a:noFill/>
          <a:ln>
            <a:noFill/>
          </a:ln>
        </p:spPr>
        <p:txBody>
          <a:bodyPr anchorCtr="0" anchor="t" bIns="34275" lIns="68575" spcFirstLastPara="1" rIns="68575" wrap="square" tIns="34275">
            <a:normAutofit/>
          </a:bodyPr>
          <a:lstStyle>
            <a:lvl1pPr indent="-228600" lvl="0" marL="457200" algn="r">
              <a:spcBef>
                <a:spcPts val="300"/>
              </a:spcBef>
              <a:spcAft>
                <a:spcPts val="0"/>
              </a:spcAft>
              <a:buSzPts val="2200"/>
              <a:buNone/>
              <a:defRPr sz="1500">
                <a:solidFill>
                  <a:schemeClr val="dk1"/>
                </a:solidFill>
              </a:defRPr>
            </a:lvl1pPr>
            <a:lvl2pPr indent="-228600" lvl="1" marL="914400" algn="l">
              <a:spcBef>
                <a:spcPts val="500"/>
              </a:spcBef>
              <a:spcAft>
                <a:spcPts val="0"/>
              </a:spcAft>
              <a:buSzPts val="2000"/>
              <a:buNone/>
              <a:defRPr sz="1400">
                <a:solidFill>
                  <a:srgbClr val="888888"/>
                </a:solidFill>
              </a:defRPr>
            </a:lvl2pPr>
            <a:lvl3pPr indent="-228600" lvl="2" marL="1371600" algn="l">
              <a:spcBef>
                <a:spcPts val="500"/>
              </a:spcBef>
              <a:spcAft>
                <a:spcPts val="0"/>
              </a:spcAft>
              <a:buSzPts val="1700"/>
              <a:buNone/>
              <a:defRPr sz="1200">
                <a:solidFill>
                  <a:srgbClr val="888888"/>
                </a:solidFill>
              </a:defRPr>
            </a:lvl3pPr>
            <a:lvl4pPr indent="-228600" lvl="3" marL="1828800" algn="l">
              <a:spcBef>
                <a:spcPts val="500"/>
              </a:spcBef>
              <a:spcAft>
                <a:spcPts val="0"/>
              </a:spcAft>
              <a:buSzPts val="1500"/>
              <a:buNone/>
              <a:defRPr sz="1100">
                <a:solidFill>
                  <a:srgbClr val="888888"/>
                </a:solidFill>
              </a:defRPr>
            </a:lvl4pPr>
            <a:lvl5pPr indent="-228600" lvl="4" marL="2286000" algn="l">
              <a:spcBef>
                <a:spcPts val="500"/>
              </a:spcBef>
              <a:spcAft>
                <a:spcPts val="0"/>
              </a:spcAft>
              <a:buSzPts val="1500"/>
              <a:buNone/>
              <a:defRPr sz="1100">
                <a:solidFill>
                  <a:srgbClr val="888888"/>
                </a:solidFill>
              </a:defRPr>
            </a:lvl5pPr>
            <a:lvl6pPr indent="-228600" lvl="5" marL="2743200" algn="l">
              <a:spcBef>
                <a:spcPts val="500"/>
              </a:spcBef>
              <a:spcAft>
                <a:spcPts val="0"/>
              </a:spcAft>
              <a:buSzPts val="1500"/>
              <a:buNone/>
              <a:defRPr sz="1100">
                <a:solidFill>
                  <a:srgbClr val="888888"/>
                </a:solidFill>
              </a:defRPr>
            </a:lvl6pPr>
            <a:lvl7pPr indent="-228600" lvl="6" marL="3200400" algn="l">
              <a:spcBef>
                <a:spcPts val="500"/>
              </a:spcBef>
              <a:spcAft>
                <a:spcPts val="0"/>
              </a:spcAft>
              <a:buSzPts val="1500"/>
              <a:buNone/>
              <a:defRPr sz="1100">
                <a:solidFill>
                  <a:srgbClr val="888888"/>
                </a:solidFill>
              </a:defRPr>
            </a:lvl7pPr>
            <a:lvl8pPr indent="-228600" lvl="7" marL="3657600" algn="l">
              <a:spcBef>
                <a:spcPts val="500"/>
              </a:spcBef>
              <a:spcAft>
                <a:spcPts val="0"/>
              </a:spcAft>
              <a:buSzPts val="1500"/>
              <a:buNone/>
              <a:defRPr sz="1100">
                <a:solidFill>
                  <a:srgbClr val="888888"/>
                </a:solidFill>
              </a:defRPr>
            </a:lvl8pPr>
            <a:lvl9pPr indent="-228600" lvl="8" marL="4114800" algn="l">
              <a:spcBef>
                <a:spcPts val="500"/>
              </a:spcBef>
              <a:spcAft>
                <a:spcPts val="500"/>
              </a:spcAft>
              <a:buSzPts val="1500"/>
              <a:buNone/>
              <a:defRPr sz="1100">
                <a:solidFill>
                  <a:srgbClr val="888888"/>
                </a:solidFill>
              </a:defRPr>
            </a:lvl9pPr>
          </a:lstStyle>
          <a:p/>
        </p:txBody>
      </p:sp>
      <p:sp>
        <p:nvSpPr>
          <p:cNvPr id="254" name="Google Shape;254;p43"/>
          <p:cNvSpPr txBox="1"/>
          <p:nvPr>
            <p:ph idx="10" type="dt"/>
          </p:nvPr>
        </p:nvSpPr>
        <p:spPr>
          <a:xfrm>
            <a:off x="7299492" y="4412456"/>
            <a:ext cx="85725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55" name="Google Shape;255;p43"/>
          <p:cNvSpPr txBox="1"/>
          <p:nvPr>
            <p:ph idx="11" type="ftr"/>
          </p:nvPr>
        </p:nvSpPr>
        <p:spPr>
          <a:xfrm>
            <a:off x="1929209" y="4412456"/>
            <a:ext cx="531313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56" name="Google Shape;256;p43"/>
          <p:cNvSpPr txBox="1"/>
          <p:nvPr>
            <p:ph idx="12" type="sldNum"/>
          </p:nvPr>
        </p:nvSpPr>
        <p:spPr>
          <a:xfrm>
            <a:off x="8213892" y="4412456"/>
            <a:ext cx="413375"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57" name="Shape 257"/>
        <p:cNvGrpSpPr/>
        <p:nvPr/>
      </p:nvGrpSpPr>
      <p:grpSpPr>
        <a:xfrm>
          <a:off x="0" y="0"/>
          <a:ext cx="0" cy="0"/>
          <a:chOff x="0" y="0"/>
          <a:chExt cx="0" cy="0"/>
        </a:xfrm>
      </p:grpSpPr>
      <p:sp>
        <p:nvSpPr>
          <p:cNvPr id="258" name="Google Shape;258;p44"/>
          <p:cNvSpPr txBox="1"/>
          <p:nvPr>
            <p:ph type="title"/>
          </p:nvPr>
        </p:nvSpPr>
        <p:spPr>
          <a:xfrm>
            <a:off x="1113233" y="514350"/>
            <a:ext cx="7514035" cy="1314449"/>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chemeClr val="dk1"/>
              </a:buClr>
              <a:buSzPts val="3000"/>
              <a:buFont typeface="Corbel"/>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59" name="Google Shape;259;p44"/>
          <p:cNvSpPr txBox="1"/>
          <p:nvPr>
            <p:ph idx="1" type="body"/>
          </p:nvPr>
        </p:nvSpPr>
        <p:spPr>
          <a:xfrm>
            <a:off x="1329134" y="1993900"/>
            <a:ext cx="3455391" cy="432197"/>
          </a:xfrm>
          <a:prstGeom prst="rect">
            <a:avLst/>
          </a:prstGeom>
          <a:noFill/>
          <a:ln>
            <a:noFill/>
          </a:ln>
        </p:spPr>
        <p:txBody>
          <a:bodyPr anchorCtr="0" anchor="b" bIns="34275" lIns="68575" spcFirstLastPara="1" rIns="68575" wrap="square" tIns="34275">
            <a:noAutofit/>
          </a:bodyPr>
          <a:lstStyle>
            <a:lvl1pPr indent="-228600" lvl="0" marL="457200" algn="l">
              <a:spcBef>
                <a:spcPts val="400"/>
              </a:spcBef>
              <a:spcAft>
                <a:spcPts val="0"/>
              </a:spcAft>
              <a:buSzPts val="3000"/>
              <a:buNone/>
              <a:defRPr b="0" sz="2100">
                <a:solidFill>
                  <a:srgbClr val="6D1D6B"/>
                </a:solidFill>
              </a:defRPr>
            </a:lvl1pPr>
            <a:lvl2pPr indent="-228600" lvl="1" marL="914400" algn="l">
              <a:spcBef>
                <a:spcPts val="500"/>
              </a:spcBef>
              <a:spcAft>
                <a:spcPts val="0"/>
              </a:spcAft>
              <a:buSzPts val="2200"/>
              <a:buNone/>
              <a:defRPr b="1" sz="1500"/>
            </a:lvl2pPr>
            <a:lvl3pPr indent="-228600" lvl="2" marL="1371600" algn="l">
              <a:spcBef>
                <a:spcPts val="500"/>
              </a:spcBef>
              <a:spcAft>
                <a:spcPts val="0"/>
              </a:spcAft>
              <a:buSzPts val="2000"/>
              <a:buNone/>
              <a:defRPr b="1" sz="1400"/>
            </a:lvl3pPr>
            <a:lvl4pPr indent="-228600" lvl="3" marL="1828800" algn="l">
              <a:spcBef>
                <a:spcPts val="500"/>
              </a:spcBef>
              <a:spcAft>
                <a:spcPts val="0"/>
              </a:spcAft>
              <a:buSzPts val="1700"/>
              <a:buNone/>
              <a:defRPr b="1" sz="1200"/>
            </a:lvl4pPr>
            <a:lvl5pPr indent="-228600" lvl="4" marL="2286000" algn="l">
              <a:spcBef>
                <a:spcPts val="500"/>
              </a:spcBef>
              <a:spcAft>
                <a:spcPts val="0"/>
              </a:spcAft>
              <a:buSzPts val="1700"/>
              <a:buNone/>
              <a:defRPr b="1" sz="1200"/>
            </a:lvl5pPr>
            <a:lvl6pPr indent="-228600" lvl="5" marL="2743200" algn="l">
              <a:spcBef>
                <a:spcPts val="500"/>
              </a:spcBef>
              <a:spcAft>
                <a:spcPts val="0"/>
              </a:spcAft>
              <a:buSzPts val="1700"/>
              <a:buNone/>
              <a:defRPr b="1" sz="1200"/>
            </a:lvl6pPr>
            <a:lvl7pPr indent="-228600" lvl="6" marL="3200400" algn="l">
              <a:spcBef>
                <a:spcPts val="500"/>
              </a:spcBef>
              <a:spcAft>
                <a:spcPts val="0"/>
              </a:spcAft>
              <a:buSzPts val="1700"/>
              <a:buNone/>
              <a:defRPr b="1" sz="1200"/>
            </a:lvl7pPr>
            <a:lvl8pPr indent="-228600" lvl="7" marL="3657600" algn="l">
              <a:spcBef>
                <a:spcPts val="500"/>
              </a:spcBef>
              <a:spcAft>
                <a:spcPts val="0"/>
              </a:spcAft>
              <a:buSzPts val="1700"/>
              <a:buNone/>
              <a:defRPr b="1" sz="1200"/>
            </a:lvl8pPr>
            <a:lvl9pPr indent="-228600" lvl="8" marL="4114800" algn="l">
              <a:spcBef>
                <a:spcPts val="500"/>
              </a:spcBef>
              <a:spcAft>
                <a:spcPts val="500"/>
              </a:spcAft>
              <a:buSzPts val="1700"/>
              <a:buNone/>
              <a:defRPr b="1" sz="1200"/>
            </a:lvl9pPr>
          </a:lstStyle>
          <a:p/>
        </p:txBody>
      </p:sp>
      <p:sp>
        <p:nvSpPr>
          <p:cNvPr id="260" name="Google Shape;260;p44"/>
          <p:cNvSpPr txBox="1"/>
          <p:nvPr>
            <p:ph idx="2" type="body"/>
          </p:nvPr>
        </p:nvSpPr>
        <p:spPr>
          <a:xfrm>
            <a:off x="1113233" y="2501503"/>
            <a:ext cx="3671292" cy="1841896"/>
          </a:xfrm>
          <a:prstGeom prst="rect">
            <a:avLst/>
          </a:prstGeom>
          <a:noFill/>
          <a:ln>
            <a:noFill/>
          </a:ln>
        </p:spPr>
        <p:txBody>
          <a:bodyPr anchorCtr="0" anchor="t" bIns="34275" lIns="68575" spcFirstLastPara="1" rIns="68575" wrap="square" tIns="34275">
            <a:normAutofit/>
          </a:bodyPr>
          <a:lstStyle>
            <a:lvl1pPr indent="-355600" lvl="0" marL="457200" algn="l">
              <a:spcBef>
                <a:spcPts val="300"/>
              </a:spcBef>
              <a:spcAft>
                <a:spcPts val="0"/>
              </a:spcAft>
              <a:buSzPts val="2000"/>
              <a:buChar char="•"/>
              <a:defRPr sz="1400"/>
            </a:lvl1pPr>
            <a:lvl2pPr indent="-336550" lvl="1" marL="914400" algn="l">
              <a:spcBef>
                <a:spcPts val="500"/>
              </a:spcBef>
              <a:spcAft>
                <a:spcPts val="0"/>
              </a:spcAft>
              <a:buSzPts val="1700"/>
              <a:buChar char="•"/>
              <a:defRPr sz="1200"/>
            </a:lvl2pPr>
            <a:lvl3pPr indent="-323850" lvl="2" marL="1371600" algn="l">
              <a:spcBef>
                <a:spcPts val="500"/>
              </a:spcBef>
              <a:spcAft>
                <a:spcPts val="0"/>
              </a:spcAft>
              <a:buSzPts val="1500"/>
              <a:buChar char="•"/>
              <a:defRPr sz="1100"/>
            </a:lvl3pPr>
            <a:lvl4pPr indent="-311150" lvl="3" marL="1828800" algn="l">
              <a:spcBef>
                <a:spcPts val="500"/>
              </a:spcBef>
              <a:spcAft>
                <a:spcPts val="0"/>
              </a:spcAft>
              <a:buSzPts val="1300"/>
              <a:buChar char="•"/>
              <a:defRPr sz="900"/>
            </a:lvl4pPr>
            <a:lvl5pPr indent="-311150" lvl="4" marL="2286000" algn="l">
              <a:spcBef>
                <a:spcPts val="500"/>
              </a:spcBef>
              <a:spcAft>
                <a:spcPts val="0"/>
              </a:spcAft>
              <a:buSzPts val="1300"/>
              <a:buChar char="•"/>
              <a:defRPr sz="900"/>
            </a:lvl5pPr>
            <a:lvl6pPr indent="-311150" lvl="5" marL="2743200" algn="l">
              <a:spcBef>
                <a:spcPts val="500"/>
              </a:spcBef>
              <a:spcAft>
                <a:spcPts val="0"/>
              </a:spcAft>
              <a:buSzPts val="1300"/>
              <a:buChar char="•"/>
              <a:defRPr sz="900"/>
            </a:lvl6pPr>
            <a:lvl7pPr indent="-311150" lvl="6" marL="3200400" algn="l">
              <a:spcBef>
                <a:spcPts val="500"/>
              </a:spcBef>
              <a:spcAft>
                <a:spcPts val="0"/>
              </a:spcAft>
              <a:buSzPts val="1300"/>
              <a:buChar char="•"/>
              <a:defRPr sz="900"/>
            </a:lvl7pPr>
            <a:lvl8pPr indent="-311150" lvl="7" marL="3657600" algn="l">
              <a:spcBef>
                <a:spcPts val="500"/>
              </a:spcBef>
              <a:spcAft>
                <a:spcPts val="0"/>
              </a:spcAft>
              <a:buSzPts val="1300"/>
              <a:buChar char="•"/>
              <a:defRPr sz="900"/>
            </a:lvl8pPr>
            <a:lvl9pPr indent="-311150" lvl="8" marL="4114800" algn="l">
              <a:spcBef>
                <a:spcPts val="500"/>
              </a:spcBef>
              <a:spcAft>
                <a:spcPts val="500"/>
              </a:spcAft>
              <a:buSzPts val="1300"/>
              <a:buChar char="•"/>
              <a:defRPr sz="900"/>
            </a:lvl9pPr>
          </a:lstStyle>
          <a:p/>
        </p:txBody>
      </p:sp>
      <p:sp>
        <p:nvSpPr>
          <p:cNvPr id="261" name="Google Shape;261;p44"/>
          <p:cNvSpPr txBox="1"/>
          <p:nvPr>
            <p:ph idx="3" type="body"/>
          </p:nvPr>
        </p:nvSpPr>
        <p:spPr>
          <a:xfrm>
            <a:off x="5160365" y="2000250"/>
            <a:ext cx="3466903" cy="432197"/>
          </a:xfrm>
          <a:prstGeom prst="rect">
            <a:avLst/>
          </a:prstGeom>
          <a:noFill/>
          <a:ln>
            <a:noFill/>
          </a:ln>
        </p:spPr>
        <p:txBody>
          <a:bodyPr anchorCtr="0" anchor="b" bIns="34275" lIns="68575" spcFirstLastPara="1" rIns="68575" wrap="square" tIns="34275">
            <a:noAutofit/>
          </a:bodyPr>
          <a:lstStyle>
            <a:lvl1pPr indent="-228600" lvl="0" marL="457200" algn="l">
              <a:spcBef>
                <a:spcPts val="400"/>
              </a:spcBef>
              <a:spcAft>
                <a:spcPts val="0"/>
              </a:spcAft>
              <a:buSzPts val="3000"/>
              <a:buNone/>
              <a:defRPr b="0" sz="2100">
                <a:solidFill>
                  <a:srgbClr val="6D1D6B"/>
                </a:solidFill>
              </a:defRPr>
            </a:lvl1pPr>
            <a:lvl2pPr indent="-228600" lvl="1" marL="914400" algn="l">
              <a:spcBef>
                <a:spcPts val="500"/>
              </a:spcBef>
              <a:spcAft>
                <a:spcPts val="0"/>
              </a:spcAft>
              <a:buSzPts val="2200"/>
              <a:buNone/>
              <a:defRPr b="1" sz="1500"/>
            </a:lvl2pPr>
            <a:lvl3pPr indent="-228600" lvl="2" marL="1371600" algn="l">
              <a:spcBef>
                <a:spcPts val="500"/>
              </a:spcBef>
              <a:spcAft>
                <a:spcPts val="0"/>
              </a:spcAft>
              <a:buSzPts val="2000"/>
              <a:buNone/>
              <a:defRPr b="1" sz="1400"/>
            </a:lvl3pPr>
            <a:lvl4pPr indent="-228600" lvl="3" marL="1828800" algn="l">
              <a:spcBef>
                <a:spcPts val="500"/>
              </a:spcBef>
              <a:spcAft>
                <a:spcPts val="0"/>
              </a:spcAft>
              <a:buSzPts val="1700"/>
              <a:buNone/>
              <a:defRPr b="1" sz="1200"/>
            </a:lvl4pPr>
            <a:lvl5pPr indent="-228600" lvl="4" marL="2286000" algn="l">
              <a:spcBef>
                <a:spcPts val="500"/>
              </a:spcBef>
              <a:spcAft>
                <a:spcPts val="0"/>
              </a:spcAft>
              <a:buSzPts val="1700"/>
              <a:buNone/>
              <a:defRPr b="1" sz="1200"/>
            </a:lvl5pPr>
            <a:lvl6pPr indent="-228600" lvl="5" marL="2743200" algn="l">
              <a:spcBef>
                <a:spcPts val="500"/>
              </a:spcBef>
              <a:spcAft>
                <a:spcPts val="0"/>
              </a:spcAft>
              <a:buSzPts val="1700"/>
              <a:buNone/>
              <a:defRPr b="1" sz="1200"/>
            </a:lvl6pPr>
            <a:lvl7pPr indent="-228600" lvl="6" marL="3200400" algn="l">
              <a:spcBef>
                <a:spcPts val="500"/>
              </a:spcBef>
              <a:spcAft>
                <a:spcPts val="0"/>
              </a:spcAft>
              <a:buSzPts val="1700"/>
              <a:buNone/>
              <a:defRPr b="1" sz="1200"/>
            </a:lvl7pPr>
            <a:lvl8pPr indent="-228600" lvl="7" marL="3657600" algn="l">
              <a:spcBef>
                <a:spcPts val="500"/>
              </a:spcBef>
              <a:spcAft>
                <a:spcPts val="0"/>
              </a:spcAft>
              <a:buSzPts val="1700"/>
              <a:buNone/>
              <a:defRPr b="1" sz="1200"/>
            </a:lvl8pPr>
            <a:lvl9pPr indent="-228600" lvl="8" marL="4114800" algn="l">
              <a:spcBef>
                <a:spcPts val="500"/>
              </a:spcBef>
              <a:spcAft>
                <a:spcPts val="500"/>
              </a:spcAft>
              <a:buSzPts val="1700"/>
              <a:buNone/>
              <a:defRPr b="1" sz="1200"/>
            </a:lvl9pPr>
          </a:lstStyle>
          <a:p/>
        </p:txBody>
      </p:sp>
      <p:sp>
        <p:nvSpPr>
          <p:cNvPr id="262" name="Google Shape;262;p44"/>
          <p:cNvSpPr txBox="1"/>
          <p:nvPr>
            <p:ph idx="4" type="body"/>
          </p:nvPr>
        </p:nvSpPr>
        <p:spPr>
          <a:xfrm>
            <a:off x="4955975" y="2501503"/>
            <a:ext cx="3671292" cy="1841896"/>
          </a:xfrm>
          <a:prstGeom prst="rect">
            <a:avLst/>
          </a:prstGeom>
          <a:noFill/>
          <a:ln>
            <a:noFill/>
          </a:ln>
        </p:spPr>
        <p:txBody>
          <a:bodyPr anchorCtr="0" anchor="t" bIns="34275" lIns="68575" spcFirstLastPara="1" rIns="68575" wrap="square" tIns="34275">
            <a:normAutofit/>
          </a:bodyPr>
          <a:lstStyle>
            <a:lvl1pPr indent="-355600" lvl="0" marL="457200" algn="l">
              <a:spcBef>
                <a:spcPts val="300"/>
              </a:spcBef>
              <a:spcAft>
                <a:spcPts val="0"/>
              </a:spcAft>
              <a:buSzPts val="2000"/>
              <a:buChar char="•"/>
              <a:defRPr sz="1400"/>
            </a:lvl1pPr>
            <a:lvl2pPr indent="-336550" lvl="1" marL="914400" algn="l">
              <a:spcBef>
                <a:spcPts val="500"/>
              </a:spcBef>
              <a:spcAft>
                <a:spcPts val="0"/>
              </a:spcAft>
              <a:buSzPts val="1700"/>
              <a:buChar char="•"/>
              <a:defRPr sz="1200"/>
            </a:lvl2pPr>
            <a:lvl3pPr indent="-323850" lvl="2" marL="1371600" algn="l">
              <a:spcBef>
                <a:spcPts val="500"/>
              </a:spcBef>
              <a:spcAft>
                <a:spcPts val="0"/>
              </a:spcAft>
              <a:buSzPts val="1500"/>
              <a:buChar char="•"/>
              <a:defRPr sz="1100"/>
            </a:lvl3pPr>
            <a:lvl4pPr indent="-311150" lvl="3" marL="1828800" algn="l">
              <a:spcBef>
                <a:spcPts val="500"/>
              </a:spcBef>
              <a:spcAft>
                <a:spcPts val="0"/>
              </a:spcAft>
              <a:buSzPts val="1300"/>
              <a:buChar char="•"/>
              <a:defRPr sz="900"/>
            </a:lvl4pPr>
            <a:lvl5pPr indent="-311150" lvl="4" marL="2286000" algn="l">
              <a:spcBef>
                <a:spcPts val="500"/>
              </a:spcBef>
              <a:spcAft>
                <a:spcPts val="0"/>
              </a:spcAft>
              <a:buSzPts val="1300"/>
              <a:buChar char="•"/>
              <a:defRPr sz="900"/>
            </a:lvl5pPr>
            <a:lvl6pPr indent="-311150" lvl="5" marL="2743200" algn="l">
              <a:spcBef>
                <a:spcPts val="500"/>
              </a:spcBef>
              <a:spcAft>
                <a:spcPts val="0"/>
              </a:spcAft>
              <a:buSzPts val="1300"/>
              <a:buChar char="•"/>
              <a:defRPr sz="900"/>
            </a:lvl6pPr>
            <a:lvl7pPr indent="-311150" lvl="6" marL="3200400" algn="l">
              <a:spcBef>
                <a:spcPts val="500"/>
              </a:spcBef>
              <a:spcAft>
                <a:spcPts val="0"/>
              </a:spcAft>
              <a:buSzPts val="1300"/>
              <a:buChar char="•"/>
              <a:defRPr sz="900"/>
            </a:lvl7pPr>
            <a:lvl8pPr indent="-311150" lvl="7" marL="3657600" algn="l">
              <a:spcBef>
                <a:spcPts val="500"/>
              </a:spcBef>
              <a:spcAft>
                <a:spcPts val="0"/>
              </a:spcAft>
              <a:buSzPts val="1300"/>
              <a:buChar char="•"/>
              <a:defRPr sz="900"/>
            </a:lvl8pPr>
            <a:lvl9pPr indent="-311150" lvl="8" marL="4114800" algn="l">
              <a:spcBef>
                <a:spcPts val="500"/>
              </a:spcBef>
              <a:spcAft>
                <a:spcPts val="500"/>
              </a:spcAft>
              <a:buSzPts val="1300"/>
              <a:buChar char="•"/>
              <a:defRPr sz="900"/>
            </a:lvl9pPr>
          </a:lstStyle>
          <a:p/>
        </p:txBody>
      </p:sp>
      <p:sp>
        <p:nvSpPr>
          <p:cNvPr id="263" name="Google Shape;263;p44"/>
          <p:cNvSpPr txBox="1"/>
          <p:nvPr>
            <p:ph idx="10" type="dt"/>
          </p:nvPr>
        </p:nvSpPr>
        <p:spPr>
          <a:xfrm>
            <a:off x="7299492" y="4412456"/>
            <a:ext cx="85725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4" name="Google Shape;264;p44"/>
          <p:cNvSpPr txBox="1"/>
          <p:nvPr>
            <p:ph idx="11" type="ftr"/>
          </p:nvPr>
        </p:nvSpPr>
        <p:spPr>
          <a:xfrm>
            <a:off x="1929209" y="4412456"/>
            <a:ext cx="531313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5" name="Google Shape;265;p44"/>
          <p:cNvSpPr txBox="1"/>
          <p:nvPr>
            <p:ph idx="12" type="sldNum"/>
          </p:nvPr>
        </p:nvSpPr>
        <p:spPr>
          <a:xfrm>
            <a:off x="8213892" y="4412456"/>
            <a:ext cx="413375"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6" name="Shape 266"/>
        <p:cNvGrpSpPr/>
        <p:nvPr/>
      </p:nvGrpSpPr>
      <p:grpSpPr>
        <a:xfrm>
          <a:off x="0" y="0"/>
          <a:ext cx="0" cy="0"/>
          <a:chOff x="0" y="0"/>
          <a:chExt cx="0" cy="0"/>
        </a:xfrm>
      </p:grpSpPr>
      <p:sp>
        <p:nvSpPr>
          <p:cNvPr id="267" name="Google Shape;267;p45"/>
          <p:cNvSpPr txBox="1"/>
          <p:nvPr>
            <p:ph type="title"/>
          </p:nvPr>
        </p:nvSpPr>
        <p:spPr>
          <a:xfrm>
            <a:off x="1113233" y="514350"/>
            <a:ext cx="7514035" cy="1314449"/>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chemeClr val="dk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8" name="Google Shape;268;p45"/>
          <p:cNvSpPr txBox="1"/>
          <p:nvPr>
            <p:ph idx="10" type="dt"/>
          </p:nvPr>
        </p:nvSpPr>
        <p:spPr>
          <a:xfrm>
            <a:off x="7299492" y="4412456"/>
            <a:ext cx="85725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9" name="Google Shape;269;p45"/>
          <p:cNvSpPr txBox="1"/>
          <p:nvPr>
            <p:ph idx="11" type="ftr"/>
          </p:nvPr>
        </p:nvSpPr>
        <p:spPr>
          <a:xfrm>
            <a:off x="1929209" y="4412456"/>
            <a:ext cx="531313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0" name="Google Shape;270;p45"/>
          <p:cNvSpPr txBox="1"/>
          <p:nvPr>
            <p:ph idx="12" type="sldNum"/>
          </p:nvPr>
        </p:nvSpPr>
        <p:spPr>
          <a:xfrm>
            <a:off x="8213892" y="4412456"/>
            <a:ext cx="413375"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1" name="Shape 271"/>
        <p:cNvGrpSpPr/>
        <p:nvPr/>
      </p:nvGrpSpPr>
      <p:grpSpPr>
        <a:xfrm>
          <a:off x="0" y="0"/>
          <a:ext cx="0" cy="0"/>
          <a:chOff x="0" y="0"/>
          <a:chExt cx="0" cy="0"/>
        </a:xfrm>
      </p:grpSpPr>
      <p:sp>
        <p:nvSpPr>
          <p:cNvPr id="272" name="Google Shape;272;p46"/>
          <p:cNvSpPr txBox="1"/>
          <p:nvPr>
            <p:ph idx="10" type="dt"/>
          </p:nvPr>
        </p:nvSpPr>
        <p:spPr>
          <a:xfrm>
            <a:off x="7299492" y="4412456"/>
            <a:ext cx="85725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3" name="Google Shape;273;p46"/>
          <p:cNvSpPr txBox="1"/>
          <p:nvPr>
            <p:ph idx="11" type="ftr"/>
          </p:nvPr>
        </p:nvSpPr>
        <p:spPr>
          <a:xfrm>
            <a:off x="1929209" y="4412456"/>
            <a:ext cx="531313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4" name="Google Shape;274;p46"/>
          <p:cNvSpPr txBox="1"/>
          <p:nvPr>
            <p:ph idx="12" type="sldNum"/>
          </p:nvPr>
        </p:nvSpPr>
        <p:spPr>
          <a:xfrm>
            <a:off x="8213892" y="4412456"/>
            <a:ext cx="413375"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75" name="Shape 275"/>
        <p:cNvGrpSpPr/>
        <p:nvPr/>
      </p:nvGrpSpPr>
      <p:grpSpPr>
        <a:xfrm>
          <a:off x="0" y="0"/>
          <a:ext cx="0" cy="0"/>
          <a:chOff x="0" y="0"/>
          <a:chExt cx="0" cy="0"/>
        </a:xfrm>
      </p:grpSpPr>
      <p:sp>
        <p:nvSpPr>
          <p:cNvPr id="276" name="Google Shape;276;p47"/>
          <p:cNvSpPr txBox="1"/>
          <p:nvPr>
            <p:ph type="title"/>
          </p:nvPr>
        </p:nvSpPr>
        <p:spPr>
          <a:xfrm>
            <a:off x="1113234" y="1200150"/>
            <a:ext cx="2661841" cy="1028700"/>
          </a:xfrm>
          <a:prstGeom prst="rect">
            <a:avLst/>
          </a:prstGeom>
          <a:noFill/>
          <a:ln>
            <a:noFill/>
          </a:ln>
        </p:spPr>
        <p:txBody>
          <a:bodyPr anchorCtr="0" anchor="b" bIns="34275" lIns="68575" spcFirstLastPara="1" rIns="68575" wrap="square" tIns="34275">
            <a:normAutofit/>
          </a:bodyPr>
          <a:lstStyle>
            <a:lvl1pPr lvl="0" algn="ctr">
              <a:spcBef>
                <a:spcPts val="0"/>
              </a:spcBef>
              <a:spcAft>
                <a:spcPts val="0"/>
              </a:spcAft>
              <a:buClr>
                <a:schemeClr val="dk1"/>
              </a:buClr>
              <a:buSzPts val="1800"/>
              <a:buFont typeface="Corbel"/>
              <a:buNone/>
              <a:defRPr b="0" sz="18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7" name="Google Shape;277;p47"/>
          <p:cNvSpPr txBox="1"/>
          <p:nvPr>
            <p:ph idx="1" type="body"/>
          </p:nvPr>
        </p:nvSpPr>
        <p:spPr>
          <a:xfrm>
            <a:off x="3946525" y="514349"/>
            <a:ext cx="4680743" cy="3829051"/>
          </a:xfrm>
          <a:prstGeom prst="rect">
            <a:avLst/>
          </a:prstGeom>
          <a:noFill/>
          <a:ln>
            <a:noFill/>
          </a:ln>
        </p:spPr>
        <p:txBody>
          <a:bodyPr anchorCtr="0" anchor="ctr" bIns="34275" lIns="68575" spcFirstLastPara="1" rIns="68575" wrap="square" tIns="34275">
            <a:normAutofit/>
          </a:bodyPr>
          <a:lstStyle>
            <a:lvl1pPr indent="-368300" lvl="0" marL="457200" algn="l">
              <a:spcBef>
                <a:spcPts val="300"/>
              </a:spcBef>
              <a:spcAft>
                <a:spcPts val="0"/>
              </a:spcAft>
              <a:buSzPts val="2200"/>
              <a:buChar char="•"/>
              <a:defRPr sz="1500"/>
            </a:lvl1pPr>
            <a:lvl2pPr indent="-355600" lvl="1" marL="914400" algn="l">
              <a:spcBef>
                <a:spcPts val="500"/>
              </a:spcBef>
              <a:spcAft>
                <a:spcPts val="0"/>
              </a:spcAft>
              <a:buSzPts val="2000"/>
              <a:buChar char="•"/>
              <a:defRPr sz="1400"/>
            </a:lvl2pPr>
            <a:lvl3pPr indent="-336550" lvl="2" marL="1371600" algn="l">
              <a:spcBef>
                <a:spcPts val="500"/>
              </a:spcBef>
              <a:spcAft>
                <a:spcPts val="0"/>
              </a:spcAft>
              <a:buSzPts val="1700"/>
              <a:buChar char="•"/>
              <a:defRPr sz="1200"/>
            </a:lvl3pPr>
            <a:lvl4pPr indent="-323850" lvl="3" marL="1828800" algn="l">
              <a:spcBef>
                <a:spcPts val="500"/>
              </a:spcBef>
              <a:spcAft>
                <a:spcPts val="0"/>
              </a:spcAft>
              <a:buSzPts val="1500"/>
              <a:buChar char="•"/>
              <a:defRPr sz="1100"/>
            </a:lvl4pPr>
            <a:lvl5pPr indent="-323850" lvl="4" marL="2286000" algn="l">
              <a:spcBef>
                <a:spcPts val="500"/>
              </a:spcBef>
              <a:spcAft>
                <a:spcPts val="0"/>
              </a:spcAft>
              <a:buSzPts val="1500"/>
              <a:buChar char="•"/>
              <a:defRPr sz="1100"/>
            </a:lvl5pPr>
            <a:lvl6pPr indent="-323850" lvl="5" marL="2743200" algn="l">
              <a:spcBef>
                <a:spcPts val="500"/>
              </a:spcBef>
              <a:spcAft>
                <a:spcPts val="0"/>
              </a:spcAft>
              <a:buSzPts val="1500"/>
              <a:buChar char="•"/>
              <a:defRPr sz="1100"/>
            </a:lvl6pPr>
            <a:lvl7pPr indent="-323850" lvl="6" marL="3200400" algn="l">
              <a:spcBef>
                <a:spcPts val="500"/>
              </a:spcBef>
              <a:spcAft>
                <a:spcPts val="0"/>
              </a:spcAft>
              <a:buSzPts val="1500"/>
              <a:buChar char="•"/>
              <a:defRPr sz="1100"/>
            </a:lvl7pPr>
            <a:lvl8pPr indent="-323850" lvl="7" marL="3657600" algn="l">
              <a:spcBef>
                <a:spcPts val="500"/>
              </a:spcBef>
              <a:spcAft>
                <a:spcPts val="0"/>
              </a:spcAft>
              <a:buSzPts val="1500"/>
              <a:buChar char="•"/>
              <a:defRPr sz="1100"/>
            </a:lvl8pPr>
            <a:lvl9pPr indent="-323850" lvl="8" marL="4114800" algn="l">
              <a:spcBef>
                <a:spcPts val="500"/>
              </a:spcBef>
              <a:spcAft>
                <a:spcPts val="500"/>
              </a:spcAft>
              <a:buSzPts val="1500"/>
              <a:buChar char="•"/>
              <a:defRPr sz="1100"/>
            </a:lvl9pPr>
          </a:lstStyle>
          <a:p/>
        </p:txBody>
      </p:sp>
      <p:sp>
        <p:nvSpPr>
          <p:cNvPr id="278" name="Google Shape;278;p47"/>
          <p:cNvSpPr txBox="1"/>
          <p:nvPr>
            <p:ph idx="2" type="body"/>
          </p:nvPr>
        </p:nvSpPr>
        <p:spPr>
          <a:xfrm>
            <a:off x="1113234" y="2228850"/>
            <a:ext cx="2661841" cy="1371600"/>
          </a:xfrm>
          <a:prstGeom prst="rect">
            <a:avLst/>
          </a:prstGeom>
          <a:noFill/>
          <a:ln>
            <a:noFill/>
          </a:ln>
        </p:spPr>
        <p:txBody>
          <a:bodyPr anchorCtr="0" anchor="ctr" bIns="34275" lIns="68575" spcFirstLastPara="1" rIns="68575" wrap="square" tIns="34275">
            <a:normAutofit/>
          </a:bodyPr>
          <a:lstStyle>
            <a:lvl1pPr indent="-228600" lvl="0" marL="457200" algn="ctr">
              <a:spcBef>
                <a:spcPts val="200"/>
              </a:spcBef>
              <a:spcAft>
                <a:spcPts val="0"/>
              </a:spcAft>
              <a:buSzPts val="1700"/>
              <a:buNone/>
              <a:defRPr sz="1200"/>
            </a:lvl1pPr>
            <a:lvl2pPr indent="-228600" lvl="1" marL="914400" algn="l">
              <a:spcBef>
                <a:spcPts val="500"/>
              </a:spcBef>
              <a:spcAft>
                <a:spcPts val="0"/>
              </a:spcAft>
              <a:buSzPts val="1300"/>
              <a:buNone/>
              <a:defRPr sz="900"/>
            </a:lvl2pPr>
            <a:lvl3pPr indent="-228600" lvl="2" marL="1371600" algn="l">
              <a:spcBef>
                <a:spcPts val="500"/>
              </a:spcBef>
              <a:spcAft>
                <a:spcPts val="0"/>
              </a:spcAft>
              <a:buSzPts val="1100"/>
              <a:buNone/>
              <a:defRPr sz="800"/>
            </a:lvl3pPr>
            <a:lvl4pPr indent="-228600" lvl="3" marL="1828800" algn="l">
              <a:spcBef>
                <a:spcPts val="500"/>
              </a:spcBef>
              <a:spcAft>
                <a:spcPts val="0"/>
              </a:spcAft>
              <a:buSzPts val="1000"/>
              <a:buNone/>
              <a:defRPr sz="700"/>
            </a:lvl4pPr>
            <a:lvl5pPr indent="-228600" lvl="4" marL="2286000" algn="l">
              <a:spcBef>
                <a:spcPts val="500"/>
              </a:spcBef>
              <a:spcAft>
                <a:spcPts val="0"/>
              </a:spcAft>
              <a:buSzPts val="1000"/>
              <a:buNone/>
              <a:defRPr sz="700"/>
            </a:lvl5pPr>
            <a:lvl6pPr indent="-228600" lvl="5" marL="2743200" algn="l">
              <a:spcBef>
                <a:spcPts val="500"/>
              </a:spcBef>
              <a:spcAft>
                <a:spcPts val="0"/>
              </a:spcAft>
              <a:buSzPts val="1000"/>
              <a:buNone/>
              <a:defRPr sz="700"/>
            </a:lvl6pPr>
            <a:lvl7pPr indent="-228600" lvl="6" marL="3200400" algn="l">
              <a:spcBef>
                <a:spcPts val="500"/>
              </a:spcBef>
              <a:spcAft>
                <a:spcPts val="0"/>
              </a:spcAft>
              <a:buSzPts val="1000"/>
              <a:buNone/>
              <a:defRPr sz="700"/>
            </a:lvl7pPr>
            <a:lvl8pPr indent="-228600" lvl="7" marL="3657600" algn="l">
              <a:spcBef>
                <a:spcPts val="500"/>
              </a:spcBef>
              <a:spcAft>
                <a:spcPts val="0"/>
              </a:spcAft>
              <a:buSzPts val="1000"/>
              <a:buNone/>
              <a:defRPr sz="700"/>
            </a:lvl8pPr>
            <a:lvl9pPr indent="-228600" lvl="8" marL="4114800" algn="l">
              <a:spcBef>
                <a:spcPts val="500"/>
              </a:spcBef>
              <a:spcAft>
                <a:spcPts val="500"/>
              </a:spcAft>
              <a:buSzPts val="1000"/>
              <a:buNone/>
              <a:defRPr sz="700"/>
            </a:lvl9pPr>
          </a:lstStyle>
          <a:p/>
        </p:txBody>
      </p:sp>
      <p:sp>
        <p:nvSpPr>
          <p:cNvPr id="279" name="Google Shape;279;p47"/>
          <p:cNvSpPr txBox="1"/>
          <p:nvPr>
            <p:ph idx="10" type="dt"/>
          </p:nvPr>
        </p:nvSpPr>
        <p:spPr>
          <a:xfrm>
            <a:off x="7299492" y="4412456"/>
            <a:ext cx="85725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0" name="Google Shape;280;p47"/>
          <p:cNvSpPr txBox="1"/>
          <p:nvPr>
            <p:ph idx="11" type="ftr"/>
          </p:nvPr>
        </p:nvSpPr>
        <p:spPr>
          <a:xfrm>
            <a:off x="1929209" y="4412456"/>
            <a:ext cx="531313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1" name="Google Shape;281;p47"/>
          <p:cNvSpPr txBox="1"/>
          <p:nvPr>
            <p:ph idx="12" type="sldNum"/>
          </p:nvPr>
        </p:nvSpPr>
        <p:spPr>
          <a:xfrm>
            <a:off x="8213892" y="4412456"/>
            <a:ext cx="413375"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282" name="Shape 282"/>
        <p:cNvGrpSpPr/>
        <p:nvPr/>
      </p:nvGrpSpPr>
      <p:grpSpPr>
        <a:xfrm>
          <a:off x="0" y="0"/>
          <a:ext cx="0" cy="0"/>
          <a:chOff x="0" y="0"/>
          <a:chExt cx="0" cy="0"/>
        </a:xfrm>
      </p:grpSpPr>
      <p:sp>
        <p:nvSpPr>
          <p:cNvPr id="283" name="Google Shape;283;p48"/>
          <p:cNvSpPr txBox="1"/>
          <p:nvPr>
            <p:ph type="title"/>
          </p:nvPr>
        </p:nvSpPr>
        <p:spPr>
          <a:xfrm>
            <a:off x="1113233" y="3549649"/>
            <a:ext cx="7514033" cy="425054"/>
          </a:xfrm>
          <a:prstGeom prst="rect">
            <a:avLst/>
          </a:prstGeom>
          <a:noFill/>
          <a:ln>
            <a:noFill/>
          </a:ln>
        </p:spPr>
        <p:txBody>
          <a:bodyPr anchorCtr="0" anchor="b" bIns="34275" lIns="68575" spcFirstLastPara="1" rIns="68575" wrap="square" tIns="34275">
            <a:normAutofit/>
          </a:bodyPr>
          <a:lstStyle>
            <a:lvl1pPr lvl="0" algn="ctr">
              <a:spcBef>
                <a:spcPts val="0"/>
              </a:spcBef>
              <a:spcAft>
                <a:spcPts val="0"/>
              </a:spcAft>
              <a:buClr>
                <a:schemeClr val="dk1"/>
              </a:buClr>
              <a:buSzPts val="1800"/>
              <a:buFont typeface="Corbel"/>
              <a:buNone/>
              <a:defRPr b="0" sz="18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4" name="Google Shape;284;p48"/>
          <p:cNvSpPr/>
          <p:nvPr>
            <p:ph idx="2" type="pic"/>
          </p:nvPr>
        </p:nvSpPr>
        <p:spPr>
          <a:xfrm>
            <a:off x="1789509" y="699084"/>
            <a:ext cx="6169458" cy="2373732"/>
          </a:xfrm>
          <a:prstGeom prst="roundRect">
            <a:avLst>
              <a:gd fmla="val 4380" name="adj"/>
            </a:avLst>
          </a:prstGeom>
          <a:noFill/>
          <a:ln cap="flat" cmpd="sng" w="38100">
            <a:solidFill>
              <a:schemeClr val="lt2"/>
            </a:solidFill>
            <a:prstDash val="solid"/>
            <a:round/>
            <a:headEnd len="sm" w="sm" type="none"/>
            <a:tailEnd len="sm" w="sm" type="none"/>
          </a:ln>
        </p:spPr>
      </p:sp>
      <p:sp>
        <p:nvSpPr>
          <p:cNvPr id="285" name="Google Shape;285;p48"/>
          <p:cNvSpPr txBox="1"/>
          <p:nvPr>
            <p:ph idx="1" type="body"/>
          </p:nvPr>
        </p:nvSpPr>
        <p:spPr>
          <a:xfrm>
            <a:off x="1113233" y="3974702"/>
            <a:ext cx="7514033" cy="370284"/>
          </a:xfrm>
          <a:prstGeom prst="rect">
            <a:avLst/>
          </a:prstGeom>
          <a:noFill/>
          <a:ln>
            <a:noFill/>
          </a:ln>
        </p:spPr>
        <p:txBody>
          <a:bodyPr anchorCtr="0" anchor="ctr" bIns="34275" lIns="68575" spcFirstLastPara="1" rIns="68575" wrap="square" tIns="34275">
            <a:normAutofit/>
          </a:bodyPr>
          <a:lstStyle>
            <a:lvl1pPr indent="-228600" lvl="0" marL="457200" algn="ctr">
              <a:spcBef>
                <a:spcPts val="200"/>
              </a:spcBef>
              <a:spcAft>
                <a:spcPts val="0"/>
              </a:spcAft>
              <a:buSzPts val="1500"/>
              <a:buNone/>
              <a:defRPr sz="1100"/>
            </a:lvl1pPr>
            <a:lvl2pPr indent="-228600" lvl="1" marL="914400" algn="l">
              <a:spcBef>
                <a:spcPts val="500"/>
              </a:spcBef>
              <a:spcAft>
                <a:spcPts val="0"/>
              </a:spcAft>
              <a:buSzPts val="1300"/>
              <a:buNone/>
              <a:defRPr sz="900"/>
            </a:lvl2pPr>
            <a:lvl3pPr indent="-228600" lvl="2" marL="1371600" algn="l">
              <a:spcBef>
                <a:spcPts val="500"/>
              </a:spcBef>
              <a:spcAft>
                <a:spcPts val="0"/>
              </a:spcAft>
              <a:buSzPts val="1100"/>
              <a:buNone/>
              <a:defRPr sz="800"/>
            </a:lvl3pPr>
            <a:lvl4pPr indent="-228600" lvl="3" marL="1828800" algn="l">
              <a:spcBef>
                <a:spcPts val="500"/>
              </a:spcBef>
              <a:spcAft>
                <a:spcPts val="0"/>
              </a:spcAft>
              <a:buSzPts val="1000"/>
              <a:buNone/>
              <a:defRPr sz="700"/>
            </a:lvl4pPr>
            <a:lvl5pPr indent="-228600" lvl="4" marL="2286000" algn="l">
              <a:spcBef>
                <a:spcPts val="500"/>
              </a:spcBef>
              <a:spcAft>
                <a:spcPts val="0"/>
              </a:spcAft>
              <a:buSzPts val="1000"/>
              <a:buNone/>
              <a:defRPr sz="700"/>
            </a:lvl5pPr>
            <a:lvl6pPr indent="-228600" lvl="5" marL="2743200" algn="l">
              <a:spcBef>
                <a:spcPts val="500"/>
              </a:spcBef>
              <a:spcAft>
                <a:spcPts val="0"/>
              </a:spcAft>
              <a:buSzPts val="1000"/>
              <a:buNone/>
              <a:defRPr sz="700"/>
            </a:lvl6pPr>
            <a:lvl7pPr indent="-228600" lvl="6" marL="3200400" algn="l">
              <a:spcBef>
                <a:spcPts val="500"/>
              </a:spcBef>
              <a:spcAft>
                <a:spcPts val="0"/>
              </a:spcAft>
              <a:buSzPts val="1000"/>
              <a:buNone/>
              <a:defRPr sz="700"/>
            </a:lvl7pPr>
            <a:lvl8pPr indent="-228600" lvl="7" marL="3657600" algn="l">
              <a:spcBef>
                <a:spcPts val="500"/>
              </a:spcBef>
              <a:spcAft>
                <a:spcPts val="0"/>
              </a:spcAft>
              <a:buSzPts val="1000"/>
              <a:buNone/>
              <a:defRPr sz="700"/>
            </a:lvl8pPr>
            <a:lvl9pPr indent="-228600" lvl="8" marL="4114800" algn="l">
              <a:spcBef>
                <a:spcPts val="500"/>
              </a:spcBef>
              <a:spcAft>
                <a:spcPts val="500"/>
              </a:spcAft>
              <a:buSzPts val="1000"/>
              <a:buNone/>
              <a:defRPr sz="700"/>
            </a:lvl9pPr>
          </a:lstStyle>
          <a:p/>
        </p:txBody>
      </p:sp>
      <p:sp>
        <p:nvSpPr>
          <p:cNvPr id="286" name="Google Shape;286;p48"/>
          <p:cNvSpPr txBox="1"/>
          <p:nvPr>
            <p:ph idx="10" type="dt"/>
          </p:nvPr>
        </p:nvSpPr>
        <p:spPr>
          <a:xfrm>
            <a:off x="7299492" y="4412456"/>
            <a:ext cx="85725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7" name="Google Shape;287;p48"/>
          <p:cNvSpPr txBox="1"/>
          <p:nvPr>
            <p:ph idx="11" type="ftr"/>
          </p:nvPr>
        </p:nvSpPr>
        <p:spPr>
          <a:xfrm>
            <a:off x="1929209" y="4412456"/>
            <a:ext cx="531313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8" name="Google Shape;288;p48"/>
          <p:cNvSpPr txBox="1"/>
          <p:nvPr>
            <p:ph idx="12" type="sldNum"/>
          </p:nvPr>
        </p:nvSpPr>
        <p:spPr>
          <a:xfrm>
            <a:off x="8213892" y="4412456"/>
            <a:ext cx="413375"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289" name="Shape 289"/>
        <p:cNvGrpSpPr/>
        <p:nvPr/>
      </p:nvGrpSpPr>
      <p:grpSpPr>
        <a:xfrm>
          <a:off x="0" y="0"/>
          <a:ext cx="0" cy="0"/>
          <a:chOff x="0" y="0"/>
          <a:chExt cx="0" cy="0"/>
        </a:xfrm>
      </p:grpSpPr>
      <p:sp>
        <p:nvSpPr>
          <p:cNvPr id="290" name="Google Shape;290;p49"/>
          <p:cNvSpPr txBox="1"/>
          <p:nvPr>
            <p:ph type="title"/>
          </p:nvPr>
        </p:nvSpPr>
        <p:spPr>
          <a:xfrm>
            <a:off x="1113234" y="514350"/>
            <a:ext cx="7514033" cy="2286000"/>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chemeClr val="dk1"/>
              </a:buClr>
              <a:buSzPts val="2400"/>
              <a:buFont typeface="Corbel"/>
              <a:buNone/>
              <a:defRPr b="0" sz="240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1" name="Google Shape;291;p49"/>
          <p:cNvSpPr txBox="1"/>
          <p:nvPr>
            <p:ph idx="1" type="body"/>
          </p:nvPr>
        </p:nvSpPr>
        <p:spPr>
          <a:xfrm>
            <a:off x="1113234" y="3257550"/>
            <a:ext cx="7514035" cy="1085850"/>
          </a:xfrm>
          <a:prstGeom prst="rect">
            <a:avLst/>
          </a:prstGeom>
          <a:noFill/>
          <a:ln>
            <a:noFill/>
          </a:ln>
        </p:spPr>
        <p:txBody>
          <a:bodyPr anchorCtr="0" anchor="ctr" bIns="34275" lIns="68575" spcFirstLastPara="1" rIns="68575" wrap="square" tIns="34275">
            <a:normAutofit/>
          </a:bodyPr>
          <a:lstStyle>
            <a:lvl1pPr indent="-228600" lvl="0" marL="457200" algn="ctr">
              <a:spcBef>
                <a:spcPts val="300"/>
              </a:spcBef>
              <a:spcAft>
                <a:spcPts val="0"/>
              </a:spcAft>
              <a:buSzPts val="2200"/>
              <a:buNone/>
              <a:defRPr sz="1500">
                <a:solidFill>
                  <a:schemeClr val="dk1"/>
                </a:solidFill>
              </a:defRPr>
            </a:lvl1pPr>
            <a:lvl2pPr indent="-228600" lvl="1" marL="914400" algn="l">
              <a:spcBef>
                <a:spcPts val="500"/>
              </a:spcBef>
              <a:spcAft>
                <a:spcPts val="0"/>
              </a:spcAft>
              <a:buSzPts val="2000"/>
              <a:buNone/>
              <a:defRPr sz="1400">
                <a:solidFill>
                  <a:srgbClr val="888888"/>
                </a:solidFill>
              </a:defRPr>
            </a:lvl2pPr>
            <a:lvl3pPr indent="-228600" lvl="2" marL="1371600" algn="l">
              <a:spcBef>
                <a:spcPts val="500"/>
              </a:spcBef>
              <a:spcAft>
                <a:spcPts val="0"/>
              </a:spcAft>
              <a:buSzPts val="1700"/>
              <a:buNone/>
              <a:defRPr sz="1200">
                <a:solidFill>
                  <a:srgbClr val="888888"/>
                </a:solidFill>
              </a:defRPr>
            </a:lvl3pPr>
            <a:lvl4pPr indent="-228600" lvl="3" marL="1828800" algn="l">
              <a:spcBef>
                <a:spcPts val="500"/>
              </a:spcBef>
              <a:spcAft>
                <a:spcPts val="0"/>
              </a:spcAft>
              <a:buSzPts val="1500"/>
              <a:buNone/>
              <a:defRPr sz="1100">
                <a:solidFill>
                  <a:srgbClr val="888888"/>
                </a:solidFill>
              </a:defRPr>
            </a:lvl4pPr>
            <a:lvl5pPr indent="-228600" lvl="4" marL="2286000" algn="l">
              <a:spcBef>
                <a:spcPts val="500"/>
              </a:spcBef>
              <a:spcAft>
                <a:spcPts val="0"/>
              </a:spcAft>
              <a:buSzPts val="1500"/>
              <a:buNone/>
              <a:defRPr sz="1100">
                <a:solidFill>
                  <a:srgbClr val="888888"/>
                </a:solidFill>
              </a:defRPr>
            </a:lvl5pPr>
            <a:lvl6pPr indent="-228600" lvl="5" marL="2743200" algn="l">
              <a:spcBef>
                <a:spcPts val="500"/>
              </a:spcBef>
              <a:spcAft>
                <a:spcPts val="0"/>
              </a:spcAft>
              <a:buSzPts val="1500"/>
              <a:buNone/>
              <a:defRPr sz="1100">
                <a:solidFill>
                  <a:srgbClr val="888888"/>
                </a:solidFill>
              </a:defRPr>
            </a:lvl6pPr>
            <a:lvl7pPr indent="-228600" lvl="6" marL="3200400" algn="l">
              <a:spcBef>
                <a:spcPts val="500"/>
              </a:spcBef>
              <a:spcAft>
                <a:spcPts val="0"/>
              </a:spcAft>
              <a:buSzPts val="1500"/>
              <a:buNone/>
              <a:defRPr sz="1100">
                <a:solidFill>
                  <a:srgbClr val="888888"/>
                </a:solidFill>
              </a:defRPr>
            </a:lvl7pPr>
            <a:lvl8pPr indent="-228600" lvl="7" marL="3657600" algn="l">
              <a:spcBef>
                <a:spcPts val="500"/>
              </a:spcBef>
              <a:spcAft>
                <a:spcPts val="0"/>
              </a:spcAft>
              <a:buSzPts val="1500"/>
              <a:buNone/>
              <a:defRPr sz="1100">
                <a:solidFill>
                  <a:srgbClr val="888888"/>
                </a:solidFill>
              </a:defRPr>
            </a:lvl8pPr>
            <a:lvl9pPr indent="-228600" lvl="8" marL="4114800" algn="l">
              <a:spcBef>
                <a:spcPts val="500"/>
              </a:spcBef>
              <a:spcAft>
                <a:spcPts val="500"/>
              </a:spcAft>
              <a:buSzPts val="1500"/>
              <a:buNone/>
              <a:defRPr sz="1100">
                <a:solidFill>
                  <a:srgbClr val="888888"/>
                </a:solidFill>
              </a:defRPr>
            </a:lvl9pPr>
          </a:lstStyle>
          <a:p/>
        </p:txBody>
      </p:sp>
      <p:sp>
        <p:nvSpPr>
          <p:cNvPr id="292" name="Google Shape;292;p49"/>
          <p:cNvSpPr txBox="1"/>
          <p:nvPr>
            <p:ph idx="10" type="dt"/>
          </p:nvPr>
        </p:nvSpPr>
        <p:spPr>
          <a:xfrm>
            <a:off x="7299492" y="4412456"/>
            <a:ext cx="85725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3" name="Google Shape;293;p49"/>
          <p:cNvSpPr txBox="1"/>
          <p:nvPr>
            <p:ph idx="11" type="ftr"/>
          </p:nvPr>
        </p:nvSpPr>
        <p:spPr>
          <a:xfrm>
            <a:off x="1929209" y="4412456"/>
            <a:ext cx="531313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4" name="Google Shape;294;p49"/>
          <p:cNvSpPr txBox="1"/>
          <p:nvPr>
            <p:ph idx="12" type="sldNum"/>
          </p:nvPr>
        </p:nvSpPr>
        <p:spPr>
          <a:xfrm>
            <a:off x="8213892" y="4412456"/>
            <a:ext cx="413375"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295" name="Shape 295"/>
        <p:cNvGrpSpPr/>
        <p:nvPr/>
      </p:nvGrpSpPr>
      <p:grpSpPr>
        <a:xfrm>
          <a:off x="0" y="0"/>
          <a:ext cx="0" cy="0"/>
          <a:chOff x="0" y="0"/>
          <a:chExt cx="0" cy="0"/>
        </a:xfrm>
      </p:grpSpPr>
      <p:sp>
        <p:nvSpPr>
          <p:cNvPr id="296" name="Google Shape;296;p50"/>
          <p:cNvSpPr txBox="1"/>
          <p:nvPr/>
        </p:nvSpPr>
        <p:spPr>
          <a:xfrm>
            <a:off x="1198959" y="647267"/>
            <a:ext cx="457200" cy="438582"/>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6000"/>
              <a:buFont typeface="Corbel"/>
              <a:buNone/>
            </a:pPr>
            <a:r>
              <a:rPr b="0" i="0" lang="en" sz="6000" u="none" cap="none" strike="noStrike">
                <a:solidFill>
                  <a:schemeClr val="dk1"/>
                </a:solidFill>
                <a:latin typeface="Corbel"/>
                <a:ea typeface="Corbel"/>
                <a:cs typeface="Corbel"/>
                <a:sym typeface="Corbel"/>
              </a:rPr>
              <a:t>“</a:t>
            </a:r>
            <a:endParaRPr sz="1100"/>
          </a:p>
        </p:txBody>
      </p:sp>
      <p:sp>
        <p:nvSpPr>
          <p:cNvPr id="297" name="Google Shape;297;p50"/>
          <p:cNvSpPr txBox="1"/>
          <p:nvPr/>
        </p:nvSpPr>
        <p:spPr>
          <a:xfrm>
            <a:off x="8170069" y="2114549"/>
            <a:ext cx="457200" cy="438582"/>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Clr>
                <a:schemeClr val="dk1"/>
              </a:buClr>
              <a:buSzPts val="6000"/>
              <a:buFont typeface="Corbel"/>
              <a:buNone/>
            </a:pPr>
            <a:r>
              <a:rPr b="0" i="0" lang="en" sz="6000" u="none" cap="none" strike="noStrike">
                <a:solidFill>
                  <a:schemeClr val="dk1"/>
                </a:solidFill>
                <a:latin typeface="Corbel"/>
                <a:ea typeface="Corbel"/>
                <a:cs typeface="Corbel"/>
                <a:sym typeface="Corbel"/>
              </a:rPr>
              <a:t>”</a:t>
            </a:r>
            <a:endParaRPr sz="1100"/>
          </a:p>
        </p:txBody>
      </p:sp>
      <p:sp>
        <p:nvSpPr>
          <p:cNvPr id="298" name="Google Shape;298;p50"/>
          <p:cNvSpPr txBox="1"/>
          <p:nvPr>
            <p:ph type="title"/>
          </p:nvPr>
        </p:nvSpPr>
        <p:spPr>
          <a:xfrm>
            <a:off x="1656159" y="514350"/>
            <a:ext cx="6742509" cy="2057399"/>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chemeClr val="dk1"/>
              </a:buClr>
              <a:buSzPts val="2400"/>
              <a:buFont typeface="Corbel"/>
              <a:buNone/>
              <a:defRPr b="0" sz="2400" cap="none">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9" name="Google Shape;299;p50"/>
          <p:cNvSpPr txBox="1"/>
          <p:nvPr>
            <p:ph idx="1" type="body"/>
          </p:nvPr>
        </p:nvSpPr>
        <p:spPr>
          <a:xfrm>
            <a:off x="1827608" y="2571749"/>
            <a:ext cx="6399611" cy="285750"/>
          </a:xfrm>
          <a:prstGeom prst="rect">
            <a:avLst/>
          </a:prstGeom>
          <a:noFill/>
          <a:ln>
            <a:noFill/>
          </a:ln>
        </p:spPr>
        <p:txBody>
          <a:bodyPr anchorCtr="0" anchor="ctr" bIns="34275" lIns="68575" spcFirstLastPara="1" rIns="68575" wrap="square" tIns="34275">
            <a:normAutofit/>
          </a:bodyPr>
          <a:lstStyle>
            <a:lvl1pPr indent="-228600" lvl="0" marL="457200" algn="l">
              <a:spcBef>
                <a:spcPts val="300"/>
              </a:spcBef>
              <a:spcAft>
                <a:spcPts val="0"/>
              </a:spcAft>
              <a:buSzPts val="2000"/>
              <a:buFont typeface="Corbel"/>
              <a:buNone/>
              <a:defRPr sz="1400"/>
            </a:lvl1pPr>
            <a:lvl2pPr indent="-228600" lvl="1" marL="914400" algn="l">
              <a:spcBef>
                <a:spcPts val="500"/>
              </a:spcBef>
              <a:spcAft>
                <a:spcPts val="0"/>
              </a:spcAft>
              <a:buSzPts val="2200"/>
              <a:buFont typeface="Corbel"/>
              <a:buNone/>
              <a:defRPr/>
            </a:lvl2pPr>
            <a:lvl3pPr indent="-228600" lvl="2" marL="1371600" algn="l">
              <a:spcBef>
                <a:spcPts val="500"/>
              </a:spcBef>
              <a:spcAft>
                <a:spcPts val="0"/>
              </a:spcAft>
              <a:buSzPts val="2000"/>
              <a:buFont typeface="Corbel"/>
              <a:buNone/>
              <a:defRPr/>
            </a:lvl3pPr>
            <a:lvl4pPr indent="-228600" lvl="3" marL="1828800" algn="l">
              <a:spcBef>
                <a:spcPts val="500"/>
              </a:spcBef>
              <a:spcAft>
                <a:spcPts val="0"/>
              </a:spcAft>
              <a:buSzPts val="1700"/>
              <a:buFont typeface="Corbel"/>
              <a:buNone/>
              <a:defRPr/>
            </a:lvl4pPr>
            <a:lvl5pPr indent="-228600" lvl="4" marL="2286000" algn="l">
              <a:spcBef>
                <a:spcPts val="500"/>
              </a:spcBef>
              <a:spcAft>
                <a:spcPts val="0"/>
              </a:spcAft>
              <a:buSzPts val="1500"/>
              <a:buFont typeface="Corbel"/>
              <a:buNone/>
              <a:defRPr/>
            </a:lvl5pPr>
            <a:lvl6pPr indent="-355600" lvl="5" marL="2743200" algn="l">
              <a:spcBef>
                <a:spcPts val="500"/>
              </a:spcBef>
              <a:spcAft>
                <a:spcPts val="0"/>
              </a:spcAft>
              <a:buSzPts val="2000"/>
              <a:buChar char="•"/>
              <a:defRPr/>
            </a:lvl6pPr>
            <a:lvl7pPr indent="-355600" lvl="6" marL="3200400" algn="l">
              <a:spcBef>
                <a:spcPts val="500"/>
              </a:spcBef>
              <a:spcAft>
                <a:spcPts val="0"/>
              </a:spcAft>
              <a:buSzPts val="2000"/>
              <a:buChar char="•"/>
              <a:defRPr/>
            </a:lvl7pPr>
            <a:lvl8pPr indent="-355600" lvl="7" marL="3657600" algn="l">
              <a:spcBef>
                <a:spcPts val="500"/>
              </a:spcBef>
              <a:spcAft>
                <a:spcPts val="0"/>
              </a:spcAft>
              <a:buSzPts val="2000"/>
              <a:buChar char="•"/>
              <a:defRPr/>
            </a:lvl8pPr>
            <a:lvl9pPr indent="-355600" lvl="8" marL="4114800" algn="l">
              <a:spcBef>
                <a:spcPts val="500"/>
              </a:spcBef>
              <a:spcAft>
                <a:spcPts val="500"/>
              </a:spcAft>
              <a:buSzPts val="2000"/>
              <a:buChar char="•"/>
              <a:defRPr/>
            </a:lvl9pPr>
          </a:lstStyle>
          <a:p/>
        </p:txBody>
      </p:sp>
      <p:sp>
        <p:nvSpPr>
          <p:cNvPr id="300" name="Google Shape;300;p50"/>
          <p:cNvSpPr txBox="1"/>
          <p:nvPr>
            <p:ph idx="2" type="body"/>
          </p:nvPr>
        </p:nvSpPr>
        <p:spPr>
          <a:xfrm>
            <a:off x="1113233" y="3257550"/>
            <a:ext cx="7514033" cy="1085850"/>
          </a:xfrm>
          <a:prstGeom prst="rect">
            <a:avLst/>
          </a:prstGeom>
          <a:noFill/>
          <a:ln>
            <a:noFill/>
          </a:ln>
        </p:spPr>
        <p:txBody>
          <a:bodyPr anchorCtr="0" anchor="ctr" bIns="34275" lIns="68575" spcFirstLastPara="1" rIns="68575" wrap="square" tIns="34275">
            <a:normAutofit/>
          </a:bodyPr>
          <a:lstStyle>
            <a:lvl1pPr indent="-228600" lvl="0" marL="457200" algn="ctr">
              <a:spcBef>
                <a:spcPts val="300"/>
              </a:spcBef>
              <a:spcAft>
                <a:spcPts val="0"/>
              </a:spcAft>
              <a:buSzPts val="2200"/>
              <a:buNone/>
              <a:defRPr sz="1500">
                <a:solidFill>
                  <a:schemeClr val="dk1"/>
                </a:solidFill>
              </a:defRPr>
            </a:lvl1pPr>
            <a:lvl2pPr indent="-228600" lvl="1" marL="914400" algn="l">
              <a:spcBef>
                <a:spcPts val="500"/>
              </a:spcBef>
              <a:spcAft>
                <a:spcPts val="0"/>
              </a:spcAft>
              <a:buSzPts val="2000"/>
              <a:buNone/>
              <a:defRPr sz="1400">
                <a:solidFill>
                  <a:srgbClr val="888888"/>
                </a:solidFill>
              </a:defRPr>
            </a:lvl2pPr>
            <a:lvl3pPr indent="-228600" lvl="2" marL="1371600" algn="l">
              <a:spcBef>
                <a:spcPts val="500"/>
              </a:spcBef>
              <a:spcAft>
                <a:spcPts val="0"/>
              </a:spcAft>
              <a:buSzPts val="1700"/>
              <a:buNone/>
              <a:defRPr sz="1200">
                <a:solidFill>
                  <a:srgbClr val="888888"/>
                </a:solidFill>
              </a:defRPr>
            </a:lvl3pPr>
            <a:lvl4pPr indent="-228600" lvl="3" marL="1828800" algn="l">
              <a:spcBef>
                <a:spcPts val="500"/>
              </a:spcBef>
              <a:spcAft>
                <a:spcPts val="0"/>
              </a:spcAft>
              <a:buSzPts val="1500"/>
              <a:buNone/>
              <a:defRPr sz="1100">
                <a:solidFill>
                  <a:srgbClr val="888888"/>
                </a:solidFill>
              </a:defRPr>
            </a:lvl4pPr>
            <a:lvl5pPr indent="-228600" lvl="4" marL="2286000" algn="l">
              <a:spcBef>
                <a:spcPts val="500"/>
              </a:spcBef>
              <a:spcAft>
                <a:spcPts val="0"/>
              </a:spcAft>
              <a:buSzPts val="1500"/>
              <a:buNone/>
              <a:defRPr sz="1100">
                <a:solidFill>
                  <a:srgbClr val="888888"/>
                </a:solidFill>
              </a:defRPr>
            </a:lvl5pPr>
            <a:lvl6pPr indent="-228600" lvl="5" marL="2743200" algn="l">
              <a:spcBef>
                <a:spcPts val="500"/>
              </a:spcBef>
              <a:spcAft>
                <a:spcPts val="0"/>
              </a:spcAft>
              <a:buSzPts val="1500"/>
              <a:buNone/>
              <a:defRPr sz="1100">
                <a:solidFill>
                  <a:srgbClr val="888888"/>
                </a:solidFill>
              </a:defRPr>
            </a:lvl6pPr>
            <a:lvl7pPr indent="-228600" lvl="6" marL="3200400" algn="l">
              <a:spcBef>
                <a:spcPts val="500"/>
              </a:spcBef>
              <a:spcAft>
                <a:spcPts val="0"/>
              </a:spcAft>
              <a:buSzPts val="1500"/>
              <a:buNone/>
              <a:defRPr sz="1100">
                <a:solidFill>
                  <a:srgbClr val="888888"/>
                </a:solidFill>
              </a:defRPr>
            </a:lvl7pPr>
            <a:lvl8pPr indent="-228600" lvl="7" marL="3657600" algn="l">
              <a:spcBef>
                <a:spcPts val="500"/>
              </a:spcBef>
              <a:spcAft>
                <a:spcPts val="0"/>
              </a:spcAft>
              <a:buSzPts val="1500"/>
              <a:buNone/>
              <a:defRPr sz="1100">
                <a:solidFill>
                  <a:srgbClr val="888888"/>
                </a:solidFill>
              </a:defRPr>
            </a:lvl8pPr>
            <a:lvl9pPr indent="-228600" lvl="8" marL="4114800" algn="l">
              <a:spcBef>
                <a:spcPts val="500"/>
              </a:spcBef>
              <a:spcAft>
                <a:spcPts val="500"/>
              </a:spcAft>
              <a:buSzPts val="1500"/>
              <a:buNone/>
              <a:defRPr sz="1100">
                <a:solidFill>
                  <a:srgbClr val="888888"/>
                </a:solidFill>
              </a:defRPr>
            </a:lvl9pPr>
          </a:lstStyle>
          <a:p/>
        </p:txBody>
      </p:sp>
      <p:sp>
        <p:nvSpPr>
          <p:cNvPr id="301" name="Google Shape;301;p50"/>
          <p:cNvSpPr txBox="1"/>
          <p:nvPr>
            <p:ph idx="10" type="dt"/>
          </p:nvPr>
        </p:nvSpPr>
        <p:spPr>
          <a:xfrm>
            <a:off x="7299492" y="4412456"/>
            <a:ext cx="85725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2" name="Google Shape;302;p50"/>
          <p:cNvSpPr txBox="1"/>
          <p:nvPr>
            <p:ph idx="11" type="ftr"/>
          </p:nvPr>
        </p:nvSpPr>
        <p:spPr>
          <a:xfrm>
            <a:off x="1929209" y="4412456"/>
            <a:ext cx="531313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3" name="Google Shape;303;p50"/>
          <p:cNvSpPr txBox="1"/>
          <p:nvPr>
            <p:ph idx="12" type="sldNum"/>
          </p:nvPr>
        </p:nvSpPr>
        <p:spPr>
          <a:xfrm>
            <a:off x="8213892" y="4412456"/>
            <a:ext cx="413375"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304" name="Shape 304"/>
        <p:cNvGrpSpPr/>
        <p:nvPr/>
      </p:nvGrpSpPr>
      <p:grpSpPr>
        <a:xfrm>
          <a:off x="0" y="0"/>
          <a:ext cx="0" cy="0"/>
          <a:chOff x="0" y="0"/>
          <a:chExt cx="0" cy="0"/>
        </a:xfrm>
      </p:grpSpPr>
      <p:sp>
        <p:nvSpPr>
          <p:cNvPr id="305" name="Google Shape;305;p51"/>
          <p:cNvSpPr txBox="1"/>
          <p:nvPr>
            <p:ph type="title"/>
          </p:nvPr>
        </p:nvSpPr>
        <p:spPr>
          <a:xfrm>
            <a:off x="1113235" y="2481436"/>
            <a:ext cx="7514032" cy="1101600"/>
          </a:xfrm>
          <a:prstGeom prst="rect">
            <a:avLst/>
          </a:prstGeom>
          <a:noFill/>
          <a:ln>
            <a:noFill/>
          </a:ln>
        </p:spPr>
        <p:txBody>
          <a:bodyPr anchorCtr="0" anchor="b" bIns="34275" lIns="68575" spcFirstLastPara="1" rIns="68575" wrap="square" tIns="34275">
            <a:normAutofit/>
          </a:bodyPr>
          <a:lstStyle>
            <a:lvl1pPr lvl="0" algn="r">
              <a:spcBef>
                <a:spcPts val="0"/>
              </a:spcBef>
              <a:spcAft>
                <a:spcPts val="0"/>
              </a:spcAft>
              <a:buClr>
                <a:schemeClr val="dk1"/>
              </a:buClr>
              <a:buSzPts val="2400"/>
              <a:buFont typeface="Corbel"/>
              <a:buNone/>
              <a:defRPr b="0" sz="240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6" name="Google Shape;306;p51"/>
          <p:cNvSpPr txBox="1"/>
          <p:nvPr>
            <p:ph idx="1" type="body"/>
          </p:nvPr>
        </p:nvSpPr>
        <p:spPr>
          <a:xfrm>
            <a:off x="1113234" y="3583036"/>
            <a:ext cx="7514033" cy="645300"/>
          </a:xfrm>
          <a:prstGeom prst="rect">
            <a:avLst/>
          </a:prstGeom>
          <a:noFill/>
          <a:ln>
            <a:noFill/>
          </a:ln>
        </p:spPr>
        <p:txBody>
          <a:bodyPr anchorCtr="0" anchor="t" bIns="34275" lIns="68575" spcFirstLastPara="1" rIns="68575" wrap="square" tIns="34275">
            <a:normAutofit/>
          </a:bodyPr>
          <a:lstStyle>
            <a:lvl1pPr indent="-228600" lvl="0" marL="457200" algn="r">
              <a:spcBef>
                <a:spcPts val="300"/>
              </a:spcBef>
              <a:spcAft>
                <a:spcPts val="0"/>
              </a:spcAft>
              <a:buSzPts val="2200"/>
              <a:buNone/>
              <a:defRPr sz="1500">
                <a:solidFill>
                  <a:schemeClr val="dk1"/>
                </a:solidFill>
              </a:defRPr>
            </a:lvl1pPr>
            <a:lvl2pPr indent="-228600" lvl="1" marL="914400" algn="l">
              <a:spcBef>
                <a:spcPts val="500"/>
              </a:spcBef>
              <a:spcAft>
                <a:spcPts val="0"/>
              </a:spcAft>
              <a:buSzPts val="2000"/>
              <a:buNone/>
              <a:defRPr sz="1400">
                <a:solidFill>
                  <a:srgbClr val="888888"/>
                </a:solidFill>
              </a:defRPr>
            </a:lvl2pPr>
            <a:lvl3pPr indent="-228600" lvl="2" marL="1371600" algn="l">
              <a:spcBef>
                <a:spcPts val="500"/>
              </a:spcBef>
              <a:spcAft>
                <a:spcPts val="0"/>
              </a:spcAft>
              <a:buSzPts val="1700"/>
              <a:buNone/>
              <a:defRPr sz="1200">
                <a:solidFill>
                  <a:srgbClr val="888888"/>
                </a:solidFill>
              </a:defRPr>
            </a:lvl3pPr>
            <a:lvl4pPr indent="-228600" lvl="3" marL="1828800" algn="l">
              <a:spcBef>
                <a:spcPts val="500"/>
              </a:spcBef>
              <a:spcAft>
                <a:spcPts val="0"/>
              </a:spcAft>
              <a:buSzPts val="1500"/>
              <a:buNone/>
              <a:defRPr sz="1100">
                <a:solidFill>
                  <a:srgbClr val="888888"/>
                </a:solidFill>
              </a:defRPr>
            </a:lvl4pPr>
            <a:lvl5pPr indent="-228600" lvl="4" marL="2286000" algn="l">
              <a:spcBef>
                <a:spcPts val="500"/>
              </a:spcBef>
              <a:spcAft>
                <a:spcPts val="0"/>
              </a:spcAft>
              <a:buSzPts val="1500"/>
              <a:buNone/>
              <a:defRPr sz="1100">
                <a:solidFill>
                  <a:srgbClr val="888888"/>
                </a:solidFill>
              </a:defRPr>
            </a:lvl5pPr>
            <a:lvl6pPr indent="-228600" lvl="5" marL="2743200" algn="l">
              <a:spcBef>
                <a:spcPts val="500"/>
              </a:spcBef>
              <a:spcAft>
                <a:spcPts val="0"/>
              </a:spcAft>
              <a:buSzPts val="1500"/>
              <a:buNone/>
              <a:defRPr sz="1100">
                <a:solidFill>
                  <a:srgbClr val="888888"/>
                </a:solidFill>
              </a:defRPr>
            </a:lvl6pPr>
            <a:lvl7pPr indent="-228600" lvl="6" marL="3200400" algn="l">
              <a:spcBef>
                <a:spcPts val="500"/>
              </a:spcBef>
              <a:spcAft>
                <a:spcPts val="0"/>
              </a:spcAft>
              <a:buSzPts val="1500"/>
              <a:buNone/>
              <a:defRPr sz="1100">
                <a:solidFill>
                  <a:srgbClr val="888888"/>
                </a:solidFill>
              </a:defRPr>
            </a:lvl7pPr>
            <a:lvl8pPr indent="-228600" lvl="7" marL="3657600" algn="l">
              <a:spcBef>
                <a:spcPts val="500"/>
              </a:spcBef>
              <a:spcAft>
                <a:spcPts val="0"/>
              </a:spcAft>
              <a:buSzPts val="1500"/>
              <a:buNone/>
              <a:defRPr sz="1100">
                <a:solidFill>
                  <a:srgbClr val="888888"/>
                </a:solidFill>
              </a:defRPr>
            </a:lvl8pPr>
            <a:lvl9pPr indent="-228600" lvl="8" marL="4114800" algn="l">
              <a:spcBef>
                <a:spcPts val="500"/>
              </a:spcBef>
              <a:spcAft>
                <a:spcPts val="500"/>
              </a:spcAft>
              <a:buSzPts val="1500"/>
              <a:buNone/>
              <a:defRPr sz="1100">
                <a:solidFill>
                  <a:srgbClr val="888888"/>
                </a:solidFill>
              </a:defRPr>
            </a:lvl9pPr>
          </a:lstStyle>
          <a:p/>
        </p:txBody>
      </p:sp>
      <p:sp>
        <p:nvSpPr>
          <p:cNvPr id="307" name="Google Shape;307;p51"/>
          <p:cNvSpPr txBox="1"/>
          <p:nvPr>
            <p:ph idx="10" type="dt"/>
          </p:nvPr>
        </p:nvSpPr>
        <p:spPr>
          <a:xfrm>
            <a:off x="7299492" y="4412456"/>
            <a:ext cx="85725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8" name="Google Shape;308;p51"/>
          <p:cNvSpPr txBox="1"/>
          <p:nvPr>
            <p:ph idx="11" type="ftr"/>
          </p:nvPr>
        </p:nvSpPr>
        <p:spPr>
          <a:xfrm>
            <a:off x="1929209" y="4412456"/>
            <a:ext cx="531313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9" name="Google Shape;309;p51"/>
          <p:cNvSpPr txBox="1"/>
          <p:nvPr>
            <p:ph idx="12" type="sldNum"/>
          </p:nvPr>
        </p:nvSpPr>
        <p:spPr>
          <a:xfrm>
            <a:off x="8213892" y="4412456"/>
            <a:ext cx="413375"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310" name="Shape 310"/>
        <p:cNvGrpSpPr/>
        <p:nvPr/>
      </p:nvGrpSpPr>
      <p:grpSpPr>
        <a:xfrm>
          <a:off x="0" y="0"/>
          <a:ext cx="0" cy="0"/>
          <a:chOff x="0" y="0"/>
          <a:chExt cx="0" cy="0"/>
        </a:xfrm>
      </p:grpSpPr>
      <p:sp>
        <p:nvSpPr>
          <p:cNvPr id="311" name="Google Shape;311;p52"/>
          <p:cNvSpPr txBox="1"/>
          <p:nvPr/>
        </p:nvSpPr>
        <p:spPr>
          <a:xfrm>
            <a:off x="1198959" y="647267"/>
            <a:ext cx="457200" cy="438582"/>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6000"/>
              <a:buFont typeface="Corbel"/>
              <a:buNone/>
            </a:pPr>
            <a:r>
              <a:rPr b="0" i="0" lang="en" sz="6000" u="none" cap="none" strike="noStrike">
                <a:solidFill>
                  <a:schemeClr val="dk1"/>
                </a:solidFill>
                <a:latin typeface="Corbel"/>
                <a:ea typeface="Corbel"/>
                <a:cs typeface="Corbel"/>
                <a:sym typeface="Corbel"/>
              </a:rPr>
              <a:t>“</a:t>
            </a:r>
            <a:endParaRPr sz="1100"/>
          </a:p>
        </p:txBody>
      </p:sp>
      <p:sp>
        <p:nvSpPr>
          <p:cNvPr id="312" name="Google Shape;312;p52"/>
          <p:cNvSpPr txBox="1"/>
          <p:nvPr/>
        </p:nvSpPr>
        <p:spPr>
          <a:xfrm>
            <a:off x="8170069" y="2114549"/>
            <a:ext cx="457200" cy="438582"/>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Clr>
                <a:schemeClr val="dk1"/>
              </a:buClr>
              <a:buSzPts val="6000"/>
              <a:buFont typeface="Corbel"/>
              <a:buNone/>
            </a:pPr>
            <a:r>
              <a:rPr b="0" i="0" lang="en" sz="6000" u="none" cap="none" strike="noStrike">
                <a:solidFill>
                  <a:schemeClr val="dk1"/>
                </a:solidFill>
                <a:latin typeface="Corbel"/>
                <a:ea typeface="Corbel"/>
                <a:cs typeface="Corbel"/>
                <a:sym typeface="Corbel"/>
              </a:rPr>
              <a:t>”</a:t>
            </a:r>
            <a:endParaRPr sz="1100"/>
          </a:p>
        </p:txBody>
      </p:sp>
      <p:sp>
        <p:nvSpPr>
          <p:cNvPr id="313" name="Google Shape;313;p52"/>
          <p:cNvSpPr txBox="1"/>
          <p:nvPr>
            <p:ph type="title"/>
          </p:nvPr>
        </p:nvSpPr>
        <p:spPr>
          <a:xfrm>
            <a:off x="1656159" y="514350"/>
            <a:ext cx="6742509" cy="2057399"/>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chemeClr val="dk1"/>
              </a:buClr>
              <a:buSzPts val="2400"/>
              <a:buFont typeface="Corbel"/>
              <a:buNone/>
              <a:defRPr b="0" sz="2400" cap="none">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4" name="Google Shape;314;p52"/>
          <p:cNvSpPr txBox="1"/>
          <p:nvPr>
            <p:ph idx="1" type="body"/>
          </p:nvPr>
        </p:nvSpPr>
        <p:spPr>
          <a:xfrm>
            <a:off x="1113235" y="2914650"/>
            <a:ext cx="7514033" cy="666750"/>
          </a:xfrm>
          <a:prstGeom prst="rect">
            <a:avLst/>
          </a:prstGeom>
          <a:noFill/>
          <a:ln>
            <a:noFill/>
          </a:ln>
        </p:spPr>
        <p:txBody>
          <a:bodyPr anchorCtr="0" anchor="b" bIns="34275" lIns="68575" spcFirstLastPara="1" rIns="68575" wrap="square" tIns="34275">
            <a:normAutofit/>
          </a:bodyPr>
          <a:lstStyle>
            <a:lvl1pPr indent="-228600" lvl="0" marL="457200" algn="r">
              <a:spcBef>
                <a:spcPts val="400"/>
              </a:spcBef>
              <a:spcAft>
                <a:spcPts val="0"/>
              </a:spcAft>
              <a:buSzPts val="2600"/>
              <a:buNone/>
              <a:defRPr b="0" sz="1800" cap="none">
                <a:solidFill>
                  <a:schemeClr val="dk1"/>
                </a:solidFill>
              </a:defRPr>
            </a:lvl1pPr>
            <a:lvl2pPr indent="-355600" lvl="1" marL="914400" algn="l">
              <a:spcBef>
                <a:spcPts val="500"/>
              </a:spcBef>
              <a:spcAft>
                <a:spcPts val="0"/>
              </a:spcAft>
              <a:buSzPts val="2000"/>
              <a:buChar char="•"/>
              <a:defRPr/>
            </a:lvl2pPr>
            <a:lvl3pPr indent="-355600" lvl="2" marL="1371600" algn="l">
              <a:spcBef>
                <a:spcPts val="500"/>
              </a:spcBef>
              <a:spcAft>
                <a:spcPts val="0"/>
              </a:spcAft>
              <a:buSzPts val="2000"/>
              <a:buChar char="•"/>
              <a:defRPr/>
            </a:lvl3pPr>
            <a:lvl4pPr indent="-355600" lvl="3" marL="1828800" algn="l">
              <a:spcBef>
                <a:spcPts val="500"/>
              </a:spcBef>
              <a:spcAft>
                <a:spcPts val="0"/>
              </a:spcAft>
              <a:buSzPts val="2000"/>
              <a:buChar char="•"/>
              <a:defRPr/>
            </a:lvl4pPr>
            <a:lvl5pPr indent="-355600" lvl="4" marL="2286000" algn="l">
              <a:spcBef>
                <a:spcPts val="500"/>
              </a:spcBef>
              <a:spcAft>
                <a:spcPts val="0"/>
              </a:spcAft>
              <a:buSzPts val="2000"/>
              <a:buChar char="•"/>
              <a:defRPr/>
            </a:lvl5pPr>
            <a:lvl6pPr indent="-355600" lvl="5" marL="2743200" algn="l">
              <a:spcBef>
                <a:spcPts val="500"/>
              </a:spcBef>
              <a:spcAft>
                <a:spcPts val="0"/>
              </a:spcAft>
              <a:buSzPts val="2000"/>
              <a:buChar char="•"/>
              <a:defRPr/>
            </a:lvl6pPr>
            <a:lvl7pPr indent="-355600" lvl="6" marL="3200400" algn="l">
              <a:spcBef>
                <a:spcPts val="500"/>
              </a:spcBef>
              <a:spcAft>
                <a:spcPts val="0"/>
              </a:spcAft>
              <a:buSzPts val="2000"/>
              <a:buChar char="•"/>
              <a:defRPr/>
            </a:lvl7pPr>
            <a:lvl8pPr indent="-355600" lvl="7" marL="3657600" algn="l">
              <a:spcBef>
                <a:spcPts val="500"/>
              </a:spcBef>
              <a:spcAft>
                <a:spcPts val="0"/>
              </a:spcAft>
              <a:buSzPts val="2000"/>
              <a:buChar char="•"/>
              <a:defRPr/>
            </a:lvl8pPr>
            <a:lvl9pPr indent="-355600" lvl="8" marL="4114800" algn="l">
              <a:spcBef>
                <a:spcPts val="500"/>
              </a:spcBef>
              <a:spcAft>
                <a:spcPts val="500"/>
              </a:spcAft>
              <a:buSzPts val="2000"/>
              <a:buChar char="•"/>
              <a:defRPr/>
            </a:lvl9pPr>
          </a:lstStyle>
          <a:p/>
        </p:txBody>
      </p:sp>
      <p:sp>
        <p:nvSpPr>
          <p:cNvPr id="315" name="Google Shape;315;p52"/>
          <p:cNvSpPr txBox="1"/>
          <p:nvPr>
            <p:ph idx="2" type="body"/>
          </p:nvPr>
        </p:nvSpPr>
        <p:spPr>
          <a:xfrm>
            <a:off x="1113234" y="3581400"/>
            <a:ext cx="7514033" cy="762000"/>
          </a:xfrm>
          <a:prstGeom prst="rect">
            <a:avLst/>
          </a:prstGeom>
          <a:noFill/>
          <a:ln>
            <a:noFill/>
          </a:ln>
        </p:spPr>
        <p:txBody>
          <a:bodyPr anchorCtr="0" anchor="t" bIns="34275" lIns="68575" spcFirstLastPara="1" rIns="68575" wrap="square" tIns="34275">
            <a:normAutofit/>
          </a:bodyPr>
          <a:lstStyle>
            <a:lvl1pPr indent="-228600" lvl="0" marL="457200" algn="r">
              <a:spcBef>
                <a:spcPts val="300"/>
              </a:spcBef>
              <a:spcAft>
                <a:spcPts val="0"/>
              </a:spcAft>
              <a:buSzPts val="2000"/>
              <a:buNone/>
              <a:defRPr sz="1400">
                <a:solidFill>
                  <a:schemeClr val="dk1"/>
                </a:solidFill>
              </a:defRPr>
            </a:lvl1pPr>
            <a:lvl2pPr indent="-228600" lvl="1" marL="914400" algn="l">
              <a:spcBef>
                <a:spcPts val="500"/>
              </a:spcBef>
              <a:spcAft>
                <a:spcPts val="0"/>
              </a:spcAft>
              <a:buSzPts val="2000"/>
              <a:buNone/>
              <a:defRPr sz="1400">
                <a:solidFill>
                  <a:srgbClr val="888888"/>
                </a:solidFill>
              </a:defRPr>
            </a:lvl2pPr>
            <a:lvl3pPr indent="-228600" lvl="2" marL="1371600" algn="l">
              <a:spcBef>
                <a:spcPts val="500"/>
              </a:spcBef>
              <a:spcAft>
                <a:spcPts val="0"/>
              </a:spcAft>
              <a:buSzPts val="1700"/>
              <a:buNone/>
              <a:defRPr sz="1200">
                <a:solidFill>
                  <a:srgbClr val="888888"/>
                </a:solidFill>
              </a:defRPr>
            </a:lvl3pPr>
            <a:lvl4pPr indent="-228600" lvl="3" marL="1828800" algn="l">
              <a:spcBef>
                <a:spcPts val="500"/>
              </a:spcBef>
              <a:spcAft>
                <a:spcPts val="0"/>
              </a:spcAft>
              <a:buSzPts val="1500"/>
              <a:buNone/>
              <a:defRPr sz="1100">
                <a:solidFill>
                  <a:srgbClr val="888888"/>
                </a:solidFill>
              </a:defRPr>
            </a:lvl4pPr>
            <a:lvl5pPr indent="-228600" lvl="4" marL="2286000" algn="l">
              <a:spcBef>
                <a:spcPts val="500"/>
              </a:spcBef>
              <a:spcAft>
                <a:spcPts val="0"/>
              </a:spcAft>
              <a:buSzPts val="1500"/>
              <a:buNone/>
              <a:defRPr sz="1100">
                <a:solidFill>
                  <a:srgbClr val="888888"/>
                </a:solidFill>
              </a:defRPr>
            </a:lvl5pPr>
            <a:lvl6pPr indent="-228600" lvl="5" marL="2743200" algn="l">
              <a:spcBef>
                <a:spcPts val="500"/>
              </a:spcBef>
              <a:spcAft>
                <a:spcPts val="0"/>
              </a:spcAft>
              <a:buSzPts val="1500"/>
              <a:buNone/>
              <a:defRPr sz="1100">
                <a:solidFill>
                  <a:srgbClr val="888888"/>
                </a:solidFill>
              </a:defRPr>
            </a:lvl6pPr>
            <a:lvl7pPr indent="-228600" lvl="6" marL="3200400" algn="l">
              <a:spcBef>
                <a:spcPts val="500"/>
              </a:spcBef>
              <a:spcAft>
                <a:spcPts val="0"/>
              </a:spcAft>
              <a:buSzPts val="1500"/>
              <a:buNone/>
              <a:defRPr sz="1100">
                <a:solidFill>
                  <a:srgbClr val="888888"/>
                </a:solidFill>
              </a:defRPr>
            </a:lvl7pPr>
            <a:lvl8pPr indent="-228600" lvl="7" marL="3657600" algn="l">
              <a:spcBef>
                <a:spcPts val="500"/>
              </a:spcBef>
              <a:spcAft>
                <a:spcPts val="0"/>
              </a:spcAft>
              <a:buSzPts val="1500"/>
              <a:buNone/>
              <a:defRPr sz="1100">
                <a:solidFill>
                  <a:srgbClr val="888888"/>
                </a:solidFill>
              </a:defRPr>
            </a:lvl8pPr>
            <a:lvl9pPr indent="-228600" lvl="8" marL="4114800" algn="l">
              <a:spcBef>
                <a:spcPts val="500"/>
              </a:spcBef>
              <a:spcAft>
                <a:spcPts val="500"/>
              </a:spcAft>
              <a:buSzPts val="1500"/>
              <a:buNone/>
              <a:defRPr sz="1100">
                <a:solidFill>
                  <a:srgbClr val="888888"/>
                </a:solidFill>
              </a:defRPr>
            </a:lvl9pPr>
          </a:lstStyle>
          <a:p/>
        </p:txBody>
      </p:sp>
      <p:sp>
        <p:nvSpPr>
          <p:cNvPr id="316" name="Google Shape;316;p52"/>
          <p:cNvSpPr txBox="1"/>
          <p:nvPr>
            <p:ph idx="10" type="dt"/>
          </p:nvPr>
        </p:nvSpPr>
        <p:spPr>
          <a:xfrm>
            <a:off x="7299492" y="4412456"/>
            <a:ext cx="85725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7" name="Google Shape;317;p52"/>
          <p:cNvSpPr txBox="1"/>
          <p:nvPr>
            <p:ph idx="11" type="ftr"/>
          </p:nvPr>
        </p:nvSpPr>
        <p:spPr>
          <a:xfrm>
            <a:off x="1929209" y="4412456"/>
            <a:ext cx="531313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8" name="Google Shape;318;p52"/>
          <p:cNvSpPr txBox="1"/>
          <p:nvPr>
            <p:ph idx="12" type="sldNum"/>
          </p:nvPr>
        </p:nvSpPr>
        <p:spPr>
          <a:xfrm>
            <a:off x="8213892" y="4412456"/>
            <a:ext cx="413375"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319" name="Shape 319"/>
        <p:cNvGrpSpPr/>
        <p:nvPr/>
      </p:nvGrpSpPr>
      <p:grpSpPr>
        <a:xfrm>
          <a:off x="0" y="0"/>
          <a:ext cx="0" cy="0"/>
          <a:chOff x="0" y="0"/>
          <a:chExt cx="0" cy="0"/>
        </a:xfrm>
      </p:grpSpPr>
      <p:sp>
        <p:nvSpPr>
          <p:cNvPr id="320" name="Google Shape;320;p53"/>
          <p:cNvSpPr txBox="1"/>
          <p:nvPr>
            <p:ph type="title"/>
          </p:nvPr>
        </p:nvSpPr>
        <p:spPr>
          <a:xfrm>
            <a:off x="1113235" y="514350"/>
            <a:ext cx="7514034" cy="2045494"/>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chemeClr val="dk1"/>
              </a:buClr>
              <a:buSzPts val="3000"/>
              <a:buFont typeface="Corbel"/>
              <a:buNone/>
              <a:defRPr b="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1" name="Google Shape;321;p53"/>
          <p:cNvSpPr txBox="1"/>
          <p:nvPr>
            <p:ph idx="1" type="body"/>
          </p:nvPr>
        </p:nvSpPr>
        <p:spPr>
          <a:xfrm>
            <a:off x="1113234" y="2628900"/>
            <a:ext cx="7514035" cy="628650"/>
          </a:xfrm>
          <a:prstGeom prst="rect">
            <a:avLst/>
          </a:prstGeom>
          <a:noFill/>
          <a:ln>
            <a:noFill/>
          </a:ln>
        </p:spPr>
        <p:txBody>
          <a:bodyPr anchorCtr="0" anchor="b" bIns="34275" lIns="68575" spcFirstLastPara="1" rIns="68575" wrap="square" tIns="34275">
            <a:normAutofit/>
          </a:bodyPr>
          <a:lstStyle>
            <a:lvl1pPr indent="-228600" lvl="0" marL="457200" algn="l">
              <a:spcBef>
                <a:spcPts val="400"/>
              </a:spcBef>
              <a:spcAft>
                <a:spcPts val="0"/>
              </a:spcAft>
              <a:buSzPts val="3000"/>
              <a:buNone/>
              <a:defRPr b="0" sz="2100" cap="none">
                <a:solidFill>
                  <a:schemeClr val="dk1"/>
                </a:solidFill>
              </a:defRPr>
            </a:lvl1pPr>
            <a:lvl2pPr indent="-355600" lvl="1" marL="914400" algn="l">
              <a:spcBef>
                <a:spcPts val="500"/>
              </a:spcBef>
              <a:spcAft>
                <a:spcPts val="0"/>
              </a:spcAft>
              <a:buSzPts val="2000"/>
              <a:buChar char="•"/>
              <a:defRPr/>
            </a:lvl2pPr>
            <a:lvl3pPr indent="-355600" lvl="2" marL="1371600" algn="l">
              <a:spcBef>
                <a:spcPts val="500"/>
              </a:spcBef>
              <a:spcAft>
                <a:spcPts val="0"/>
              </a:spcAft>
              <a:buSzPts val="2000"/>
              <a:buChar char="•"/>
              <a:defRPr/>
            </a:lvl3pPr>
            <a:lvl4pPr indent="-355600" lvl="3" marL="1828800" algn="l">
              <a:spcBef>
                <a:spcPts val="500"/>
              </a:spcBef>
              <a:spcAft>
                <a:spcPts val="0"/>
              </a:spcAft>
              <a:buSzPts val="2000"/>
              <a:buChar char="•"/>
              <a:defRPr/>
            </a:lvl4pPr>
            <a:lvl5pPr indent="-355600" lvl="4" marL="2286000" algn="l">
              <a:spcBef>
                <a:spcPts val="500"/>
              </a:spcBef>
              <a:spcAft>
                <a:spcPts val="0"/>
              </a:spcAft>
              <a:buSzPts val="2000"/>
              <a:buChar char="•"/>
              <a:defRPr/>
            </a:lvl5pPr>
            <a:lvl6pPr indent="-355600" lvl="5" marL="2743200" algn="l">
              <a:spcBef>
                <a:spcPts val="500"/>
              </a:spcBef>
              <a:spcAft>
                <a:spcPts val="0"/>
              </a:spcAft>
              <a:buSzPts val="2000"/>
              <a:buChar char="•"/>
              <a:defRPr/>
            </a:lvl6pPr>
            <a:lvl7pPr indent="-355600" lvl="6" marL="3200400" algn="l">
              <a:spcBef>
                <a:spcPts val="500"/>
              </a:spcBef>
              <a:spcAft>
                <a:spcPts val="0"/>
              </a:spcAft>
              <a:buSzPts val="2000"/>
              <a:buChar char="•"/>
              <a:defRPr/>
            </a:lvl7pPr>
            <a:lvl8pPr indent="-355600" lvl="7" marL="3657600" algn="l">
              <a:spcBef>
                <a:spcPts val="500"/>
              </a:spcBef>
              <a:spcAft>
                <a:spcPts val="0"/>
              </a:spcAft>
              <a:buSzPts val="2000"/>
              <a:buChar char="•"/>
              <a:defRPr/>
            </a:lvl8pPr>
            <a:lvl9pPr indent="-355600" lvl="8" marL="4114800" algn="l">
              <a:spcBef>
                <a:spcPts val="500"/>
              </a:spcBef>
              <a:spcAft>
                <a:spcPts val="500"/>
              </a:spcAft>
              <a:buSzPts val="2000"/>
              <a:buChar char="•"/>
              <a:defRPr/>
            </a:lvl9pPr>
          </a:lstStyle>
          <a:p/>
        </p:txBody>
      </p:sp>
      <p:sp>
        <p:nvSpPr>
          <p:cNvPr id="322" name="Google Shape;322;p53"/>
          <p:cNvSpPr txBox="1"/>
          <p:nvPr>
            <p:ph idx="2" type="body"/>
          </p:nvPr>
        </p:nvSpPr>
        <p:spPr>
          <a:xfrm>
            <a:off x="1113233" y="3257550"/>
            <a:ext cx="7514035" cy="1085850"/>
          </a:xfrm>
          <a:prstGeom prst="rect">
            <a:avLst/>
          </a:prstGeom>
          <a:noFill/>
          <a:ln>
            <a:noFill/>
          </a:ln>
        </p:spPr>
        <p:txBody>
          <a:bodyPr anchorCtr="0" anchor="t" bIns="34275" lIns="68575" spcFirstLastPara="1" rIns="68575" wrap="square" tIns="34275">
            <a:normAutofit/>
          </a:bodyPr>
          <a:lstStyle>
            <a:lvl1pPr indent="-228600" lvl="0" marL="457200" algn="l">
              <a:spcBef>
                <a:spcPts val="300"/>
              </a:spcBef>
              <a:spcAft>
                <a:spcPts val="0"/>
              </a:spcAft>
              <a:buSzPts val="2000"/>
              <a:buNone/>
              <a:defRPr sz="1400">
                <a:solidFill>
                  <a:schemeClr val="dk1"/>
                </a:solidFill>
              </a:defRPr>
            </a:lvl1pPr>
            <a:lvl2pPr indent="-228600" lvl="1" marL="914400" algn="l">
              <a:spcBef>
                <a:spcPts val="500"/>
              </a:spcBef>
              <a:spcAft>
                <a:spcPts val="0"/>
              </a:spcAft>
              <a:buSzPts val="2000"/>
              <a:buNone/>
              <a:defRPr sz="1400">
                <a:solidFill>
                  <a:srgbClr val="888888"/>
                </a:solidFill>
              </a:defRPr>
            </a:lvl2pPr>
            <a:lvl3pPr indent="-228600" lvl="2" marL="1371600" algn="l">
              <a:spcBef>
                <a:spcPts val="500"/>
              </a:spcBef>
              <a:spcAft>
                <a:spcPts val="0"/>
              </a:spcAft>
              <a:buSzPts val="1700"/>
              <a:buNone/>
              <a:defRPr sz="1200">
                <a:solidFill>
                  <a:srgbClr val="888888"/>
                </a:solidFill>
              </a:defRPr>
            </a:lvl3pPr>
            <a:lvl4pPr indent="-228600" lvl="3" marL="1828800" algn="l">
              <a:spcBef>
                <a:spcPts val="500"/>
              </a:spcBef>
              <a:spcAft>
                <a:spcPts val="0"/>
              </a:spcAft>
              <a:buSzPts val="1500"/>
              <a:buNone/>
              <a:defRPr sz="1100">
                <a:solidFill>
                  <a:srgbClr val="888888"/>
                </a:solidFill>
              </a:defRPr>
            </a:lvl4pPr>
            <a:lvl5pPr indent="-228600" lvl="4" marL="2286000" algn="l">
              <a:spcBef>
                <a:spcPts val="500"/>
              </a:spcBef>
              <a:spcAft>
                <a:spcPts val="0"/>
              </a:spcAft>
              <a:buSzPts val="1500"/>
              <a:buNone/>
              <a:defRPr sz="1100">
                <a:solidFill>
                  <a:srgbClr val="888888"/>
                </a:solidFill>
              </a:defRPr>
            </a:lvl5pPr>
            <a:lvl6pPr indent="-228600" lvl="5" marL="2743200" algn="l">
              <a:spcBef>
                <a:spcPts val="500"/>
              </a:spcBef>
              <a:spcAft>
                <a:spcPts val="0"/>
              </a:spcAft>
              <a:buSzPts val="1500"/>
              <a:buNone/>
              <a:defRPr sz="1100">
                <a:solidFill>
                  <a:srgbClr val="888888"/>
                </a:solidFill>
              </a:defRPr>
            </a:lvl6pPr>
            <a:lvl7pPr indent="-228600" lvl="6" marL="3200400" algn="l">
              <a:spcBef>
                <a:spcPts val="500"/>
              </a:spcBef>
              <a:spcAft>
                <a:spcPts val="0"/>
              </a:spcAft>
              <a:buSzPts val="1500"/>
              <a:buNone/>
              <a:defRPr sz="1100">
                <a:solidFill>
                  <a:srgbClr val="888888"/>
                </a:solidFill>
              </a:defRPr>
            </a:lvl7pPr>
            <a:lvl8pPr indent="-228600" lvl="7" marL="3657600" algn="l">
              <a:spcBef>
                <a:spcPts val="500"/>
              </a:spcBef>
              <a:spcAft>
                <a:spcPts val="0"/>
              </a:spcAft>
              <a:buSzPts val="1500"/>
              <a:buNone/>
              <a:defRPr sz="1100">
                <a:solidFill>
                  <a:srgbClr val="888888"/>
                </a:solidFill>
              </a:defRPr>
            </a:lvl8pPr>
            <a:lvl9pPr indent="-228600" lvl="8" marL="4114800" algn="l">
              <a:spcBef>
                <a:spcPts val="500"/>
              </a:spcBef>
              <a:spcAft>
                <a:spcPts val="500"/>
              </a:spcAft>
              <a:buSzPts val="1500"/>
              <a:buNone/>
              <a:defRPr sz="1100">
                <a:solidFill>
                  <a:srgbClr val="888888"/>
                </a:solidFill>
              </a:defRPr>
            </a:lvl9pPr>
          </a:lstStyle>
          <a:p/>
        </p:txBody>
      </p:sp>
      <p:sp>
        <p:nvSpPr>
          <p:cNvPr id="323" name="Google Shape;323;p53"/>
          <p:cNvSpPr txBox="1"/>
          <p:nvPr>
            <p:ph idx="10" type="dt"/>
          </p:nvPr>
        </p:nvSpPr>
        <p:spPr>
          <a:xfrm>
            <a:off x="7299492" y="4412456"/>
            <a:ext cx="85725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4" name="Google Shape;324;p53"/>
          <p:cNvSpPr txBox="1"/>
          <p:nvPr>
            <p:ph idx="11" type="ftr"/>
          </p:nvPr>
        </p:nvSpPr>
        <p:spPr>
          <a:xfrm>
            <a:off x="1929209" y="4412456"/>
            <a:ext cx="531313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5" name="Google Shape;325;p53"/>
          <p:cNvSpPr txBox="1"/>
          <p:nvPr>
            <p:ph idx="12" type="sldNum"/>
          </p:nvPr>
        </p:nvSpPr>
        <p:spPr>
          <a:xfrm>
            <a:off x="8213892" y="4412456"/>
            <a:ext cx="413375"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26" name="Shape 326"/>
        <p:cNvGrpSpPr/>
        <p:nvPr/>
      </p:nvGrpSpPr>
      <p:grpSpPr>
        <a:xfrm>
          <a:off x="0" y="0"/>
          <a:ext cx="0" cy="0"/>
          <a:chOff x="0" y="0"/>
          <a:chExt cx="0" cy="0"/>
        </a:xfrm>
      </p:grpSpPr>
      <p:sp>
        <p:nvSpPr>
          <p:cNvPr id="327" name="Google Shape;327;p54"/>
          <p:cNvSpPr txBox="1"/>
          <p:nvPr>
            <p:ph type="title"/>
          </p:nvPr>
        </p:nvSpPr>
        <p:spPr>
          <a:xfrm>
            <a:off x="1113233" y="514350"/>
            <a:ext cx="7514035" cy="1314449"/>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chemeClr val="dk1"/>
              </a:buClr>
              <a:buSzPts val="3000"/>
              <a:buFont typeface="Corbel"/>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8" name="Google Shape;328;p54"/>
          <p:cNvSpPr txBox="1"/>
          <p:nvPr>
            <p:ph idx="1" type="body"/>
          </p:nvPr>
        </p:nvSpPr>
        <p:spPr>
          <a:xfrm rot="5400000">
            <a:off x="3698675" y="-585193"/>
            <a:ext cx="2343151" cy="7514035"/>
          </a:xfrm>
          <a:prstGeom prst="rect">
            <a:avLst/>
          </a:prstGeom>
          <a:noFill/>
          <a:ln>
            <a:noFill/>
          </a:ln>
        </p:spPr>
        <p:txBody>
          <a:bodyPr anchorCtr="0" anchor="t" bIns="34275" lIns="68575" spcFirstLastPara="1" rIns="68575" wrap="square" tIns="34275">
            <a:normAutofit/>
          </a:bodyPr>
          <a:lstStyle>
            <a:lvl1pPr indent="-355600" lvl="0" marL="457200" algn="l">
              <a:spcBef>
                <a:spcPts val="300"/>
              </a:spcBef>
              <a:spcAft>
                <a:spcPts val="0"/>
              </a:spcAft>
              <a:buSzPts val="2000"/>
              <a:buChar char="•"/>
              <a:defRPr/>
            </a:lvl1pPr>
            <a:lvl2pPr indent="-355600" lvl="1" marL="914400" algn="l">
              <a:spcBef>
                <a:spcPts val="500"/>
              </a:spcBef>
              <a:spcAft>
                <a:spcPts val="0"/>
              </a:spcAft>
              <a:buSzPts val="2000"/>
              <a:buChar char="•"/>
              <a:defRPr/>
            </a:lvl2pPr>
            <a:lvl3pPr indent="-355600" lvl="2" marL="1371600" algn="l">
              <a:spcBef>
                <a:spcPts val="500"/>
              </a:spcBef>
              <a:spcAft>
                <a:spcPts val="0"/>
              </a:spcAft>
              <a:buSzPts val="2000"/>
              <a:buChar char="•"/>
              <a:defRPr/>
            </a:lvl3pPr>
            <a:lvl4pPr indent="-355600" lvl="3" marL="1828800" algn="l">
              <a:spcBef>
                <a:spcPts val="500"/>
              </a:spcBef>
              <a:spcAft>
                <a:spcPts val="0"/>
              </a:spcAft>
              <a:buSzPts val="2000"/>
              <a:buChar char="•"/>
              <a:defRPr/>
            </a:lvl4pPr>
            <a:lvl5pPr indent="-355600" lvl="4" marL="2286000" algn="l">
              <a:spcBef>
                <a:spcPts val="500"/>
              </a:spcBef>
              <a:spcAft>
                <a:spcPts val="0"/>
              </a:spcAft>
              <a:buSzPts val="2000"/>
              <a:buChar char="•"/>
              <a:defRPr/>
            </a:lvl5pPr>
            <a:lvl6pPr indent="-355600" lvl="5" marL="2743200" algn="l">
              <a:spcBef>
                <a:spcPts val="500"/>
              </a:spcBef>
              <a:spcAft>
                <a:spcPts val="0"/>
              </a:spcAft>
              <a:buSzPts val="2000"/>
              <a:buChar char="•"/>
              <a:defRPr/>
            </a:lvl6pPr>
            <a:lvl7pPr indent="-355600" lvl="6" marL="3200400" algn="l">
              <a:spcBef>
                <a:spcPts val="500"/>
              </a:spcBef>
              <a:spcAft>
                <a:spcPts val="0"/>
              </a:spcAft>
              <a:buSzPts val="2000"/>
              <a:buChar char="•"/>
              <a:defRPr/>
            </a:lvl7pPr>
            <a:lvl8pPr indent="-355600" lvl="7" marL="3657600" algn="l">
              <a:spcBef>
                <a:spcPts val="500"/>
              </a:spcBef>
              <a:spcAft>
                <a:spcPts val="0"/>
              </a:spcAft>
              <a:buSzPts val="2000"/>
              <a:buChar char="•"/>
              <a:defRPr/>
            </a:lvl8pPr>
            <a:lvl9pPr indent="-355600" lvl="8" marL="4114800" algn="l">
              <a:spcBef>
                <a:spcPts val="500"/>
              </a:spcBef>
              <a:spcAft>
                <a:spcPts val="500"/>
              </a:spcAft>
              <a:buSzPts val="2000"/>
              <a:buChar char="•"/>
              <a:defRPr/>
            </a:lvl9pPr>
          </a:lstStyle>
          <a:p/>
        </p:txBody>
      </p:sp>
      <p:sp>
        <p:nvSpPr>
          <p:cNvPr id="329" name="Google Shape;329;p54"/>
          <p:cNvSpPr txBox="1"/>
          <p:nvPr>
            <p:ph idx="10" type="dt"/>
          </p:nvPr>
        </p:nvSpPr>
        <p:spPr>
          <a:xfrm>
            <a:off x="7299492" y="4412456"/>
            <a:ext cx="85725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0" name="Google Shape;330;p54"/>
          <p:cNvSpPr txBox="1"/>
          <p:nvPr>
            <p:ph idx="11" type="ftr"/>
          </p:nvPr>
        </p:nvSpPr>
        <p:spPr>
          <a:xfrm>
            <a:off x="1929209" y="4412456"/>
            <a:ext cx="531313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1" name="Google Shape;331;p54"/>
          <p:cNvSpPr txBox="1"/>
          <p:nvPr>
            <p:ph idx="12" type="sldNum"/>
          </p:nvPr>
        </p:nvSpPr>
        <p:spPr>
          <a:xfrm>
            <a:off x="8213892" y="4412456"/>
            <a:ext cx="413375"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32" name="Shape 332"/>
        <p:cNvGrpSpPr/>
        <p:nvPr/>
      </p:nvGrpSpPr>
      <p:grpSpPr>
        <a:xfrm>
          <a:off x="0" y="0"/>
          <a:ext cx="0" cy="0"/>
          <a:chOff x="0" y="0"/>
          <a:chExt cx="0" cy="0"/>
        </a:xfrm>
      </p:grpSpPr>
      <p:sp>
        <p:nvSpPr>
          <p:cNvPr id="333" name="Google Shape;333;p55"/>
          <p:cNvSpPr txBox="1"/>
          <p:nvPr>
            <p:ph type="title"/>
          </p:nvPr>
        </p:nvSpPr>
        <p:spPr>
          <a:xfrm rot="5400000">
            <a:off x="6048855" y="1764987"/>
            <a:ext cx="3829050" cy="1327777"/>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chemeClr val="dk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4" name="Google Shape;334;p55"/>
          <p:cNvSpPr txBox="1"/>
          <p:nvPr>
            <p:ph idx="1" type="body"/>
          </p:nvPr>
        </p:nvSpPr>
        <p:spPr>
          <a:xfrm rot="5400000">
            <a:off x="2206112" y="-578528"/>
            <a:ext cx="3829050" cy="6014807"/>
          </a:xfrm>
          <a:prstGeom prst="rect">
            <a:avLst/>
          </a:prstGeom>
          <a:noFill/>
          <a:ln>
            <a:noFill/>
          </a:ln>
        </p:spPr>
        <p:txBody>
          <a:bodyPr anchorCtr="0" anchor="t" bIns="34275" lIns="68575" spcFirstLastPara="1" rIns="68575" wrap="square" tIns="34275">
            <a:normAutofit/>
          </a:bodyPr>
          <a:lstStyle>
            <a:lvl1pPr indent="-355600" lvl="0" marL="457200" algn="l">
              <a:spcBef>
                <a:spcPts val="300"/>
              </a:spcBef>
              <a:spcAft>
                <a:spcPts val="0"/>
              </a:spcAft>
              <a:buSzPts val="2000"/>
              <a:buChar char="•"/>
              <a:defRPr/>
            </a:lvl1pPr>
            <a:lvl2pPr indent="-355600" lvl="1" marL="914400" algn="l">
              <a:spcBef>
                <a:spcPts val="500"/>
              </a:spcBef>
              <a:spcAft>
                <a:spcPts val="0"/>
              </a:spcAft>
              <a:buSzPts val="2000"/>
              <a:buChar char="•"/>
              <a:defRPr/>
            </a:lvl2pPr>
            <a:lvl3pPr indent="-355600" lvl="2" marL="1371600" algn="l">
              <a:spcBef>
                <a:spcPts val="500"/>
              </a:spcBef>
              <a:spcAft>
                <a:spcPts val="0"/>
              </a:spcAft>
              <a:buSzPts val="2000"/>
              <a:buChar char="•"/>
              <a:defRPr/>
            </a:lvl3pPr>
            <a:lvl4pPr indent="-355600" lvl="3" marL="1828800" algn="l">
              <a:spcBef>
                <a:spcPts val="500"/>
              </a:spcBef>
              <a:spcAft>
                <a:spcPts val="0"/>
              </a:spcAft>
              <a:buSzPts val="2000"/>
              <a:buChar char="•"/>
              <a:defRPr/>
            </a:lvl4pPr>
            <a:lvl5pPr indent="-355600" lvl="4" marL="2286000" algn="l">
              <a:spcBef>
                <a:spcPts val="500"/>
              </a:spcBef>
              <a:spcAft>
                <a:spcPts val="0"/>
              </a:spcAft>
              <a:buSzPts val="2000"/>
              <a:buChar char="•"/>
              <a:defRPr/>
            </a:lvl5pPr>
            <a:lvl6pPr indent="-355600" lvl="5" marL="2743200" algn="l">
              <a:spcBef>
                <a:spcPts val="500"/>
              </a:spcBef>
              <a:spcAft>
                <a:spcPts val="0"/>
              </a:spcAft>
              <a:buSzPts val="2000"/>
              <a:buChar char="•"/>
              <a:defRPr/>
            </a:lvl6pPr>
            <a:lvl7pPr indent="-355600" lvl="6" marL="3200400" algn="l">
              <a:spcBef>
                <a:spcPts val="500"/>
              </a:spcBef>
              <a:spcAft>
                <a:spcPts val="0"/>
              </a:spcAft>
              <a:buSzPts val="2000"/>
              <a:buChar char="•"/>
              <a:defRPr/>
            </a:lvl7pPr>
            <a:lvl8pPr indent="-355600" lvl="7" marL="3657600" algn="l">
              <a:spcBef>
                <a:spcPts val="500"/>
              </a:spcBef>
              <a:spcAft>
                <a:spcPts val="0"/>
              </a:spcAft>
              <a:buSzPts val="2000"/>
              <a:buChar char="•"/>
              <a:defRPr/>
            </a:lvl8pPr>
            <a:lvl9pPr indent="-355600" lvl="8" marL="4114800" algn="l">
              <a:spcBef>
                <a:spcPts val="500"/>
              </a:spcBef>
              <a:spcAft>
                <a:spcPts val="500"/>
              </a:spcAft>
              <a:buSzPts val="2000"/>
              <a:buChar char="•"/>
              <a:defRPr/>
            </a:lvl9pPr>
          </a:lstStyle>
          <a:p/>
        </p:txBody>
      </p:sp>
      <p:sp>
        <p:nvSpPr>
          <p:cNvPr id="335" name="Google Shape;335;p55"/>
          <p:cNvSpPr txBox="1"/>
          <p:nvPr>
            <p:ph idx="10" type="dt"/>
          </p:nvPr>
        </p:nvSpPr>
        <p:spPr>
          <a:xfrm>
            <a:off x="7299492" y="4412456"/>
            <a:ext cx="85725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6" name="Google Shape;336;p55"/>
          <p:cNvSpPr txBox="1"/>
          <p:nvPr>
            <p:ph idx="11" type="ftr"/>
          </p:nvPr>
        </p:nvSpPr>
        <p:spPr>
          <a:xfrm>
            <a:off x="1929209" y="4412456"/>
            <a:ext cx="531313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7" name="Google Shape;337;p55"/>
          <p:cNvSpPr txBox="1"/>
          <p:nvPr>
            <p:ph idx="12" type="sldNum"/>
          </p:nvPr>
        </p:nvSpPr>
        <p:spPr>
          <a:xfrm>
            <a:off x="8213892" y="4412456"/>
            <a:ext cx="413375"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44" name="Shape 344"/>
        <p:cNvGrpSpPr/>
        <p:nvPr/>
      </p:nvGrpSpPr>
      <p:grpSpPr>
        <a:xfrm>
          <a:off x="0" y="0"/>
          <a:ext cx="0" cy="0"/>
          <a:chOff x="0" y="0"/>
          <a:chExt cx="0" cy="0"/>
        </a:xfrm>
      </p:grpSpPr>
      <p:sp>
        <p:nvSpPr>
          <p:cNvPr id="345" name="Google Shape;345;p57"/>
          <p:cNvSpPr txBox="1"/>
          <p:nvPr>
            <p:ph type="ctrTitle"/>
          </p:nvPr>
        </p:nvSpPr>
        <p:spPr>
          <a:xfrm>
            <a:off x="1657350" y="3348021"/>
            <a:ext cx="6858000" cy="1231118"/>
          </a:xfrm>
          <a:prstGeom prst="rect">
            <a:avLst/>
          </a:prstGeom>
          <a:noFill/>
          <a:ln>
            <a:noFill/>
          </a:ln>
        </p:spPr>
        <p:txBody>
          <a:bodyPr anchorCtr="0" anchor="t" bIns="34275" lIns="68575" spcFirstLastPara="1" rIns="68575" wrap="square" tIns="34275">
            <a:normAutofit/>
          </a:bodyPr>
          <a:lstStyle>
            <a:lvl1pPr lvl="0" algn="r">
              <a:lnSpc>
                <a:spcPct val="90000"/>
              </a:lnSpc>
              <a:spcBef>
                <a:spcPts val="0"/>
              </a:spcBef>
              <a:spcAft>
                <a:spcPts val="0"/>
              </a:spcAft>
              <a:buClr>
                <a:srgbClr val="E2E2E2"/>
              </a:buClr>
              <a:buSzPts val="7200"/>
              <a:buFont typeface="Corbel"/>
              <a:buNone/>
              <a:defRPr b="0" sz="7200">
                <a:solidFill>
                  <a:srgbClr val="E2E2E2"/>
                </a:solidFill>
                <a:latin typeface="Corbel"/>
                <a:ea typeface="Corbel"/>
                <a:cs typeface="Corbel"/>
                <a:sym typeface="Corbe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46" name="Google Shape;346;p57"/>
          <p:cNvSpPr txBox="1"/>
          <p:nvPr>
            <p:ph idx="1" type="subTitle"/>
          </p:nvPr>
        </p:nvSpPr>
        <p:spPr>
          <a:xfrm>
            <a:off x="1657349" y="2770781"/>
            <a:ext cx="6858000" cy="565519"/>
          </a:xfrm>
          <a:prstGeom prst="rect">
            <a:avLst/>
          </a:prstGeom>
          <a:noFill/>
          <a:ln>
            <a:noFill/>
          </a:ln>
        </p:spPr>
        <p:txBody>
          <a:bodyPr anchorCtr="0" anchor="b" bIns="34275" lIns="68575" spcFirstLastPara="1" rIns="68575" wrap="square" tIns="34275">
            <a:normAutofit/>
          </a:bodyPr>
          <a:lstStyle>
            <a:lvl1pPr lvl="0" algn="r">
              <a:lnSpc>
                <a:spcPct val="90000"/>
              </a:lnSpc>
              <a:spcBef>
                <a:spcPts val="800"/>
              </a:spcBef>
              <a:spcAft>
                <a:spcPts val="0"/>
              </a:spcAft>
              <a:buClr>
                <a:schemeClr val="lt2"/>
              </a:buClr>
              <a:buSzPts val="2400"/>
              <a:buNone/>
              <a:defRPr b="0" sz="2400">
                <a:solidFill>
                  <a:schemeClr val="lt2"/>
                </a:solidFill>
                <a:latin typeface="Corbel"/>
                <a:ea typeface="Corbel"/>
                <a:cs typeface="Corbel"/>
                <a:sym typeface="Corbel"/>
              </a:defRPr>
            </a:lvl1pPr>
            <a:lvl2pPr lvl="1" algn="ctr">
              <a:lnSpc>
                <a:spcPct val="90000"/>
              </a:lnSpc>
              <a:spcBef>
                <a:spcPts val="400"/>
              </a:spcBef>
              <a:spcAft>
                <a:spcPts val="0"/>
              </a:spcAft>
              <a:buClr>
                <a:srgbClr val="EDEDED"/>
              </a:buClr>
              <a:buSzPts val="1500"/>
              <a:buNone/>
              <a:defRPr sz="1500"/>
            </a:lvl2pPr>
            <a:lvl3pPr lvl="2" algn="ctr">
              <a:lnSpc>
                <a:spcPct val="90000"/>
              </a:lnSpc>
              <a:spcBef>
                <a:spcPts val="400"/>
              </a:spcBef>
              <a:spcAft>
                <a:spcPts val="0"/>
              </a:spcAft>
              <a:buClr>
                <a:srgbClr val="EDEDED"/>
              </a:buClr>
              <a:buSzPts val="1400"/>
              <a:buNone/>
              <a:defRPr sz="1400"/>
            </a:lvl3pPr>
            <a:lvl4pPr lvl="3" algn="ctr">
              <a:lnSpc>
                <a:spcPct val="90000"/>
              </a:lnSpc>
              <a:spcBef>
                <a:spcPts val="400"/>
              </a:spcBef>
              <a:spcAft>
                <a:spcPts val="0"/>
              </a:spcAft>
              <a:buClr>
                <a:srgbClr val="EDEDED"/>
              </a:buClr>
              <a:buSzPts val="1200"/>
              <a:buNone/>
              <a:defRPr sz="1200"/>
            </a:lvl4pPr>
            <a:lvl5pPr lvl="4" algn="ctr">
              <a:lnSpc>
                <a:spcPct val="90000"/>
              </a:lnSpc>
              <a:spcBef>
                <a:spcPts val="400"/>
              </a:spcBef>
              <a:spcAft>
                <a:spcPts val="0"/>
              </a:spcAft>
              <a:buClr>
                <a:srgbClr val="EDEDED"/>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sp>
        <p:nvSpPr>
          <p:cNvPr id="347" name="Google Shape;347;p5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8" name="Google Shape;348;p5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9" name="Google Shape;349;p5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50" name="Shape 350"/>
        <p:cNvGrpSpPr/>
        <p:nvPr/>
      </p:nvGrpSpPr>
      <p:grpSpPr>
        <a:xfrm>
          <a:off x="0" y="0"/>
          <a:ext cx="0" cy="0"/>
          <a:chOff x="0" y="0"/>
          <a:chExt cx="0" cy="0"/>
        </a:xfrm>
      </p:grpSpPr>
      <p:sp>
        <p:nvSpPr>
          <p:cNvPr id="351" name="Google Shape;351;p5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EDEDED"/>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52" name="Google Shape;352;p58"/>
          <p:cNvSpPr txBox="1"/>
          <p:nvPr>
            <p:ph idx="1" type="body"/>
          </p:nvPr>
        </p:nvSpPr>
        <p:spPr>
          <a:xfrm>
            <a:off x="840000" y="1369219"/>
            <a:ext cx="767535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rgbClr val="EDEDED"/>
              </a:buClr>
              <a:buSzPts val="1400"/>
              <a:buChar char="•"/>
              <a:defRPr/>
            </a:lvl1pPr>
            <a:lvl2pPr indent="-317500" lvl="1" marL="914400" algn="l">
              <a:lnSpc>
                <a:spcPct val="90000"/>
              </a:lnSpc>
              <a:spcBef>
                <a:spcPts val="400"/>
              </a:spcBef>
              <a:spcAft>
                <a:spcPts val="0"/>
              </a:spcAft>
              <a:buClr>
                <a:srgbClr val="EDEDED"/>
              </a:buClr>
              <a:buSzPts val="1400"/>
              <a:buChar char="•"/>
              <a:defRPr/>
            </a:lvl2pPr>
            <a:lvl3pPr indent="-317500" lvl="2" marL="1371600" algn="l">
              <a:lnSpc>
                <a:spcPct val="90000"/>
              </a:lnSpc>
              <a:spcBef>
                <a:spcPts val="400"/>
              </a:spcBef>
              <a:spcAft>
                <a:spcPts val="0"/>
              </a:spcAft>
              <a:buClr>
                <a:srgbClr val="EDEDED"/>
              </a:buClr>
              <a:buSzPts val="1400"/>
              <a:buChar char="•"/>
              <a:defRPr/>
            </a:lvl3pPr>
            <a:lvl4pPr indent="-317500" lvl="3" marL="1828800" algn="l">
              <a:lnSpc>
                <a:spcPct val="90000"/>
              </a:lnSpc>
              <a:spcBef>
                <a:spcPts val="400"/>
              </a:spcBef>
              <a:spcAft>
                <a:spcPts val="0"/>
              </a:spcAft>
              <a:buClr>
                <a:srgbClr val="EDEDED"/>
              </a:buClr>
              <a:buSzPts val="1400"/>
              <a:buChar char="•"/>
              <a:defRPr/>
            </a:lvl4pPr>
            <a:lvl5pPr indent="-317500" lvl="4" marL="2286000" algn="l">
              <a:lnSpc>
                <a:spcPct val="90000"/>
              </a:lnSpc>
              <a:spcBef>
                <a:spcPts val="400"/>
              </a:spcBef>
              <a:spcAft>
                <a:spcPts val="0"/>
              </a:spcAft>
              <a:buClr>
                <a:srgbClr val="EDEDED"/>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53" name="Google Shape;353;p5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4" name="Google Shape;354;p5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5" name="Google Shape;355;p5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56" name="Shape 356"/>
        <p:cNvGrpSpPr/>
        <p:nvPr/>
      </p:nvGrpSpPr>
      <p:grpSpPr>
        <a:xfrm>
          <a:off x="0" y="0"/>
          <a:ext cx="0" cy="0"/>
          <a:chOff x="0" y="0"/>
          <a:chExt cx="0" cy="0"/>
        </a:xfrm>
      </p:grpSpPr>
      <p:sp>
        <p:nvSpPr>
          <p:cNvPr id="357" name="Google Shape;357;p59"/>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EDEDED"/>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58" name="Google Shape;358;p59"/>
          <p:cNvSpPr txBox="1"/>
          <p:nvPr>
            <p:ph idx="1" type="body"/>
          </p:nvPr>
        </p:nvSpPr>
        <p:spPr>
          <a:xfrm>
            <a:off x="840000" y="1260872"/>
            <a:ext cx="3768912"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lt2"/>
              </a:buClr>
              <a:buSzPts val="1800"/>
              <a:buNone/>
              <a:defRPr b="0" sz="1800">
                <a:solidFill>
                  <a:schemeClr val="lt2"/>
                </a:solidFill>
              </a:defRPr>
            </a:lvl1pPr>
            <a:lvl2pPr indent="-228600" lvl="1" marL="914400" algn="l">
              <a:lnSpc>
                <a:spcPct val="90000"/>
              </a:lnSpc>
              <a:spcBef>
                <a:spcPts val="400"/>
              </a:spcBef>
              <a:spcAft>
                <a:spcPts val="0"/>
              </a:spcAft>
              <a:buClr>
                <a:srgbClr val="EDEDED"/>
              </a:buClr>
              <a:buSzPts val="1500"/>
              <a:buNone/>
              <a:defRPr b="1" sz="1500"/>
            </a:lvl2pPr>
            <a:lvl3pPr indent="-228600" lvl="2" marL="1371600" algn="l">
              <a:lnSpc>
                <a:spcPct val="90000"/>
              </a:lnSpc>
              <a:spcBef>
                <a:spcPts val="400"/>
              </a:spcBef>
              <a:spcAft>
                <a:spcPts val="0"/>
              </a:spcAft>
              <a:buClr>
                <a:srgbClr val="EDEDED"/>
              </a:buClr>
              <a:buSzPts val="1400"/>
              <a:buNone/>
              <a:defRPr b="1" sz="1400"/>
            </a:lvl3pPr>
            <a:lvl4pPr indent="-228600" lvl="3" marL="1828800" algn="l">
              <a:lnSpc>
                <a:spcPct val="90000"/>
              </a:lnSpc>
              <a:spcBef>
                <a:spcPts val="400"/>
              </a:spcBef>
              <a:spcAft>
                <a:spcPts val="0"/>
              </a:spcAft>
              <a:buClr>
                <a:srgbClr val="EDEDED"/>
              </a:buClr>
              <a:buSzPts val="1200"/>
              <a:buNone/>
              <a:defRPr b="1" sz="1200"/>
            </a:lvl4pPr>
            <a:lvl5pPr indent="-228600" lvl="4" marL="2286000" algn="l">
              <a:lnSpc>
                <a:spcPct val="90000"/>
              </a:lnSpc>
              <a:spcBef>
                <a:spcPts val="400"/>
              </a:spcBef>
              <a:spcAft>
                <a:spcPts val="0"/>
              </a:spcAft>
              <a:buClr>
                <a:srgbClr val="EDEDED"/>
              </a:buClr>
              <a:buSzPts val="1200"/>
              <a:buNone/>
              <a:defRPr b="1" sz="1200"/>
            </a:lvl5pPr>
            <a:lvl6pPr indent="-228600" lvl="5" marL="2743200" algn="l">
              <a:lnSpc>
                <a:spcPct val="90000"/>
              </a:lnSpc>
              <a:spcBef>
                <a:spcPts val="400"/>
              </a:spcBef>
              <a:spcAft>
                <a:spcPts val="0"/>
              </a:spcAft>
              <a:buClr>
                <a:schemeClr val="lt1"/>
              </a:buClr>
              <a:buSzPts val="1200"/>
              <a:buNone/>
              <a:defRPr b="1" sz="1200"/>
            </a:lvl6pPr>
            <a:lvl7pPr indent="-228600" lvl="6" marL="3200400" algn="l">
              <a:lnSpc>
                <a:spcPct val="90000"/>
              </a:lnSpc>
              <a:spcBef>
                <a:spcPts val="400"/>
              </a:spcBef>
              <a:spcAft>
                <a:spcPts val="0"/>
              </a:spcAft>
              <a:buClr>
                <a:schemeClr val="lt1"/>
              </a:buClr>
              <a:buSzPts val="1200"/>
              <a:buNone/>
              <a:defRPr b="1" sz="1200"/>
            </a:lvl7pPr>
            <a:lvl8pPr indent="-228600" lvl="7" marL="3657600" algn="l">
              <a:lnSpc>
                <a:spcPct val="90000"/>
              </a:lnSpc>
              <a:spcBef>
                <a:spcPts val="400"/>
              </a:spcBef>
              <a:spcAft>
                <a:spcPts val="0"/>
              </a:spcAft>
              <a:buClr>
                <a:schemeClr val="lt1"/>
              </a:buClr>
              <a:buSzPts val="1200"/>
              <a:buNone/>
              <a:defRPr b="1" sz="1200"/>
            </a:lvl8pPr>
            <a:lvl9pPr indent="-228600" lvl="8" marL="4114800" algn="l">
              <a:lnSpc>
                <a:spcPct val="90000"/>
              </a:lnSpc>
              <a:spcBef>
                <a:spcPts val="400"/>
              </a:spcBef>
              <a:spcAft>
                <a:spcPts val="0"/>
              </a:spcAft>
              <a:buClr>
                <a:schemeClr val="lt1"/>
              </a:buClr>
              <a:buSzPts val="1200"/>
              <a:buNone/>
              <a:defRPr b="1" sz="1200"/>
            </a:lvl9pPr>
          </a:lstStyle>
          <a:p/>
        </p:txBody>
      </p:sp>
      <p:sp>
        <p:nvSpPr>
          <p:cNvPr id="359" name="Google Shape;359;p59"/>
          <p:cNvSpPr txBox="1"/>
          <p:nvPr>
            <p:ph idx="2" type="body"/>
          </p:nvPr>
        </p:nvSpPr>
        <p:spPr>
          <a:xfrm>
            <a:off x="840000" y="1878806"/>
            <a:ext cx="3768912"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rgbClr val="EDEDED"/>
              </a:buClr>
              <a:buSzPts val="1400"/>
              <a:buChar char="•"/>
              <a:defRPr/>
            </a:lvl1pPr>
            <a:lvl2pPr indent="-317500" lvl="1" marL="914400" algn="l">
              <a:lnSpc>
                <a:spcPct val="90000"/>
              </a:lnSpc>
              <a:spcBef>
                <a:spcPts val="400"/>
              </a:spcBef>
              <a:spcAft>
                <a:spcPts val="0"/>
              </a:spcAft>
              <a:buClr>
                <a:srgbClr val="EDEDED"/>
              </a:buClr>
              <a:buSzPts val="1400"/>
              <a:buChar char="•"/>
              <a:defRPr/>
            </a:lvl2pPr>
            <a:lvl3pPr indent="-317500" lvl="2" marL="1371600" algn="l">
              <a:lnSpc>
                <a:spcPct val="90000"/>
              </a:lnSpc>
              <a:spcBef>
                <a:spcPts val="400"/>
              </a:spcBef>
              <a:spcAft>
                <a:spcPts val="0"/>
              </a:spcAft>
              <a:buClr>
                <a:srgbClr val="EDEDED"/>
              </a:buClr>
              <a:buSzPts val="1400"/>
              <a:buChar char="•"/>
              <a:defRPr/>
            </a:lvl3pPr>
            <a:lvl4pPr indent="-317500" lvl="3" marL="1828800" algn="l">
              <a:lnSpc>
                <a:spcPct val="90000"/>
              </a:lnSpc>
              <a:spcBef>
                <a:spcPts val="400"/>
              </a:spcBef>
              <a:spcAft>
                <a:spcPts val="0"/>
              </a:spcAft>
              <a:buClr>
                <a:srgbClr val="EDEDED"/>
              </a:buClr>
              <a:buSzPts val="1400"/>
              <a:buChar char="•"/>
              <a:defRPr/>
            </a:lvl4pPr>
            <a:lvl5pPr indent="-317500" lvl="4" marL="2286000" algn="l">
              <a:lnSpc>
                <a:spcPct val="90000"/>
              </a:lnSpc>
              <a:spcBef>
                <a:spcPts val="400"/>
              </a:spcBef>
              <a:spcAft>
                <a:spcPts val="0"/>
              </a:spcAft>
              <a:buClr>
                <a:srgbClr val="EDEDED"/>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60" name="Google Shape;360;p59"/>
          <p:cNvSpPr txBox="1"/>
          <p:nvPr>
            <p:ph idx="3" type="body"/>
          </p:nvPr>
        </p:nvSpPr>
        <p:spPr>
          <a:xfrm>
            <a:off x="4739880" y="1260872"/>
            <a:ext cx="377666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lt2"/>
              </a:buClr>
              <a:buSzPts val="1800"/>
              <a:buNone/>
              <a:defRPr b="0" sz="1800">
                <a:solidFill>
                  <a:schemeClr val="lt2"/>
                </a:solidFill>
              </a:defRPr>
            </a:lvl1pPr>
            <a:lvl2pPr indent="-317500" lvl="1" marL="914400" algn="l">
              <a:lnSpc>
                <a:spcPct val="90000"/>
              </a:lnSpc>
              <a:spcBef>
                <a:spcPts val="400"/>
              </a:spcBef>
              <a:spcAft>
                <a:spcPts val="0"/>
              </a:spcAft>
              <a:buClr>
                <a:srgbClr val="EDEDED"/>
              </a:buClr>
              <a:buSzPts val="1400"/>
              <a:buChar char="•"/>
              <a:defRPr/>
            </a:lvl2pPr>
            <a:lvl3pPr indent="-317500" lvl="2" marL="1371600" algn="l">
              <a:lnSpc>
                <a:spcPct val="90000"/>
              </a:lnSpc>
              <a:spcBef>
                <a:spcPts val="400"/>
              </a:spcBef>
              <a:spcAft>
                <a:spcPts val="0"/>
              </a:spcAft>
              <a:buClr>
                <a:srgbClr val="EDEDED"/>
              </a:buClr>
              <a:buSzPts val="1400"/>
              <a:buChar char="•"/>
              <a:defRPr/>
            </a:lvl3pPr>
            <a:lvl4pPr indent="-317500" lvl="3" marL="1828800" algn="l">
              <a:lnSpc>
                <a:spcPct val="90000"/>
              </a:lnSpc>
              <a:spcBef>
                <a:spcPts val="400"/>
              </a:spcBef>
              <a:spcAft>
                <a:spcPts val="0"/>
              </a:spcAft>
              <a:buClr>
                <a:srgbClr val="EDEDED"/>
              </a:buClr>
              <a:buSzPts val="1400"/>
              <a:buChar char="•"/>
              <a:defRPr/>
            </a:lvl4pPr>
            <a:lvl5pPr indent="-317500" lvl="4" marL="2286000" algn="l">
              <a:lnSpc>
                <a:spcPct val="90000"/>
              </a:lnSpc>
              <a:spcBef>
                <a:spcPts val="400"/>
              </a:spcBef>
              <a:spcAft>
                <a:spcPts val="0"/>
              </a:spcAft>
              <a:buClr>
                <a:srgbClr val="EDEDED"/>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61" name="Google Shape;361;p59"/>
          <p:cNvSpPr txBox="1"/>
          <p:nvPr>
            <p:ph idx="4" type="body"/>
          </p:nvPr>
        </p:nvSpPr>
        <p:spPr>
          <a:xfrm>
            <a:off x="4739880" y="1878806"/>
            <a:ext cx="377666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rgbClr val="EDEDED"/>
              </a:buClr>
              <a:buSzPts val="1400"/>
              <a:buChar char="•"/>
              <a:defRPr/>
            </a:lvl1pPr>
            <a:lvl2pPr indent="-317500" lvl="1" marL="914400" algn="l">
              <a:lnSpc>
                <a:spcPct val="90000"/>
              </a:lnSpc>
              <a:spcBef>
                <a:spcPts val="400"/>
              </a:spcBef>
              <a:spcAft>
                <a:spcPts val="0"/>
              </a:spcAft>
              <a:buClr>
                <a:srgbClr val="EDEDED"/>
              </a:buClr>
              <a:buSzPts val="1400"/>
              <a:buChar char="•"/>
              <a:defRPr/>
            </a:lvl2pPr>
            <a:lvl3pPr indent="-317500" lvl="2" marL="1371600" algn="l">
              <a:lnSpc>
                <a:spcPct val="90000"/>
              </a:lnSpc>
              <a:spcBef>
                <a:spcPts val="400"/>
              </a:spcBef>
              <a:spcAft>
                <a:spcPts val="0"/>
              </a:spcAft>
              <a:buClr>
                <a:srgbClr val="EDEDED"/>
              </a:buClr>
              <a:buSzPts val="1400"/>
              <a:buChar char="•"/>
              <a:defRPr/>
            </a:lvl3pPr>
            <a:lvl4pPr indent="-317500" lvl="3" marL="1828800" algn="l">
              <a:lnSpc>
                <a:spcPct val="90000"/>
              </a:lnSpc>
              <a:spcBef>
                <a:spcPts val="400"/>
              </a:spcBef>
              <a:spcAft>
                <a:spcPts val="0"/>
              </a:spcAft>
              <a:buClr>
                <a:srgbClr val="EDEDED"/>
              </a:buClr>
              <a:buSzPts val="1400"/>
              <a:buChar char="•"/>
              <a:defRPr/>
            </a:lvl4pPr>
            <a:lvl5pPr indent="-317500" lvl="4" marL="2286000" algn="l">
              <a:lnSpc>
                <a:spcPct val="90000"/>
              </a:lnSpc>
              <a:spcBef>
                <a:spcPts val="400"/>
              </a:spcBef>
              <a:spcAft>
                <a:spcPts val="0"/>
              </a:spcAft>
              <a:buClr>
                <a:srgbClr val="EDEDED"/>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62" name="Google Shape;362;p5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63" name="Google Shape;363;p5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64" name="Google Shape;364;p5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5" name="Shape 365"/>
        <p:cNvGrpSpPr/>
        <p:nvPr/>
      </p:nvGrpSpPr>
      <p:grpSpPr>
        <a:xfrm>
          <a:off x="0" y="0"/>
          <a:ext cx="0" cy="0"/>
          <a:chOff x="0" y="0"/>
          <a:chExt cx="0" cy="0"/>
        </a:xfrm>
      </p:grpSpPr>
      <p:sp>
        <p:nvSpPr>
          <p:cNvPr id="366" name="Google Shape;366;p6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EDEDED"/>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67" name="Google Shape;367;p60"/>
          <p:cNvSpPr txBox="1"/>
          <p:nvPr>
            <p:ph idx="1" type="body"/>
          </p:nvPr>
        </p:nvSpPr>
        <p:spPr>
          <a:xfrm>
            <a:off x="840000" y="1369219"/>
            <a:ext cx="3768912"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rgbClr val="EDEDED"/>
              </a:buClr>
              <a:buSzPts val="1400"/>
              <a:buChar char="•"/>
              <a:defRPr/>
            </a:lvl1pPr>
            <a:lvl2pPr indent="-317500" lvl="1" marL="914400" algn="l">
              <a:lnSpc>
                <a:spcPct val="90000"/>
              </a:lnSpc>
              <a:spcBef>
                <a:spcPts val="400"/>
              </a:spcBef>
              <a:spcAft>
                <a:spcPts val="0"/>
              </a:spcAft>
              <a:buClr>
                <a:srgbClr val="EDEDED"/>
              </a:buClr>
              <a:buSzPts val="1400"/>
              <a:buChar char="•"/>
              <a:defRPr/>
            </a:lvl2pPr>
            <a:lvl3pPr indent="-317500" lvl="2" marL="1371600" algn="l">
              <a:lnSpc>
                <a:spcPct val="90000"/>
              </a:lnSpc>
              <a:spcBef>
                <a:spcPts val="400"/>
              </a:spcBef>
              <a:spcAft>
                <a:spcPts val="0"/>
              </a:spcAft>
              <a:buClr>
                <a:srgbClr val="EDEDED"/>
              </a:buClr>
              <a:buSzPts val="1400"/>
              <a:buChar char="•"/>
              <a:defRPr/>
            </a:lvl3pPr>
            <a:lvl4pPr indent="-317500" lvl="3" marL="1828800" algn="l">
              <a:lnSpc>
                <a:spcPct val="90000"/>
              </a:lnSpc>
              <a:spcBef>
                <a:spcPts val="400"/>
              </a:spcBef>
              <a:spcAft>
                <a:spcPts val="0"/>
              </a:spcAft>
              <a:buClr>
                <a:srgbClr val="EDEDED"/>
              </a:buClr>
              <a:buSzPts val="1400"/>
              <a:buChar char="•"/>
              <a:defRPr/>
            </a:lvl4pPr>
            <a:lvl5pPr indent="-317500" lvl="4" marL="2286000" algn="l">
              <a:lnSpc>
                <a:spcPct val="90000"/>
              </a:lnSpc>
              <a:spcBef>
                <a:spcPts val="400"/>
              </a:spcBef>
              <a:spcAft>
                <a:spcPts val="0"/>
              </a:spcAft>
              <a:buClr>
                <a:srgbClr val="EDEDED"/>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68" name="Google Shape;368;p60"/>
          <p:cNvSpPr txBox="1"/>
          <p:nvPr>
            <p:ph idx="2" type="body"/>
          </p:nvPr>
        </p:nvSpPr>
        <p:spPr>
          <a:xfrm>
            <a:off x="4739880" y="1369219"/>
            <a:ext cx="377547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rgbClr val="EDEDED"/>
              </a:buClr>
              <a:buSzPts val="1400"/>
              <a:buChar char="•"/>
              <a:defRPr/>
            </a:lvl1pPr>
            <a:lvl2pPr indent="-317500" lvl="1" marL="914400" algn="l">
              <a:lnSpc>
                <a:spcPct val="90000"/>
              </a:lnSpc>
              <a:spcBef>
                <a:spcPts val="400"/>
              </a:spcBef>
              <a:spcAft>
                <a:spcPts val="0"/>
              </a:spcAft>
              <a:buClr>
                <a:srgbClr val="EDEDED"/>
              </a:buClr>
              <a:buSzPts val="1400"/>
              <a:buChar char="•"/>
              <a:defRPr/>
            </a:lvl2pPr>
            <a:lvl3pPr indent="-317500" lvl="2" marL="1371600" algn="l">
              <a:lnSpc>
                <a:spcPct val="90000"/>
              </a:lnSpc>
              <a:spcBef>
                <a:spcPts val="400"/>
              </a:spcBef>
              <a:spcAft>
                <a:spcPts val="0"/>
              </a:spcAft>
              <a:buClr>
                <a:srgbClr val="EDEDED"/>
              </a:buClr>
              <a:buSzPts val="1400"/>
              <a:buChar char="•"/>
              <a:defRPr/>
            </a:lvl3pPr>
            <a:lvl4pPr indent="-317500" lvl="3" marL="1828800" algn="l">
              <a:lnSpc>
                <a:spcPct val="90000"/>
              </a:lnSpc>
              <a:spcBef>
                <a:spcPts val="400"/>
              </a:spcBef>
              <a:spcAft>
                <a:spcPts val="0"/>
              </a:spcAft>
              <a:buClr>
                <a:srgbClr val="EDEDED"/>
              </a:buClr>
              <a:buSzPts val="1400"/>
              <a:buChar char="•"/>
              <a:defRPr/>
            </a:lvl4pPr>
            <a:lvl5pPr indent="-317500" lvl="4" marL="2286000" algn="l">
              <a:lnSpc>
                <a:spcPct val="90000"/>
              </a:lnSpc>
              <a:spcBef>
                <a:spcPts val="400"/>
              </a:spcBef>
              <a:spcAft>
                <a:spcPts val="0"/>
              </a:spcAft>
              <a:buClr>
                <a:srgbClr val="EDEDED"/>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69" name="Google Shape;369;p6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70" name="Google Shape;370;p6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71" name="Google Shape;371;p6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372" name="Shape 372"/>
        <p:cNvGrpSpPr/>
        <p:nvPr/>
      </p:nvGrpSpPr>
      <p:grpSpPr>
        <a:xfrm>
          <a:off x="0" y="0"/>
          <a:ext cx="0" cy="0"/>
          <a:chOff x="0" y="0"/>
          <a:chExt cx="0" cy="0"/>
        </a:xfrm>
      </p:grpSpPr>
      <p:sp>
        <p:nvSpPr>
          <p:cNvPr id="373" name="Google Shape;373;p61"/>
          <p:cNvSpPr txBox="1"/>
          <p:nvPr>
            <p:ph type="title"/>
          </p:nvPr>
        </p:nvSpPr>
        <p:spPr>
          <a:xfrm>
            <a:off x="629841" y="1745225"/>
            <a:ext cx="7886700" cy="1883876"/>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rgbClr val="EDEDED"/>
              </a:buClr>
              <a:buSzPts val="4100"/>
              <a:buFont typeface="Corbel"/>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74" name="Google Shape;374;p61"/>
          <p:cNvSpPr txBox="1"/>
          <p:nvPr>
            <p:ph idx="1" type="body"/>
          </p:nvPr>
        </p:nvSpPr>
        <p:spPr>
          <a:xfrm>
            <a:off x="629841" y="3637936"/>
            <a:ext cx="7885509" cy="855483"/>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EDEDED"/>
              </a:buClr>
              <a:buSzPts val="1200"/>
              <a:buNone/>
              <a:defRPr sz="1200"/>
            </a:lvl1pPr>
            <a:lvl2pPr indent="-228600" lvl="1" marL="914400" algn="l">
              <a:lnSpc>
                <a:spcPct val="90000"/>
              </a:lnSpc>
              <a:spcBef>
                <a:spcPts val="400"/>
              </a:spcBef>
              <a:spcAft>
                <a:spcPts val="0"/>
              </a:spcAft>
              <a:buClr>
                <a:srgbClr val="EDEDED"/>
              </a:buClr>
              <a:buSzPts val="1100"/>
              <a:buNone/>
              <a:defRPr sz="1100"/>
            </a:lvl2pPr>
            <a:lvl3pPr indent="-228600" lvl="2" marL="1371600" algn="l">
              <a:lnSpc>
                <a:spcPct val="90000"/>
              </a:lnSpc>
              <a:spcBef>
                <a:spcPts val="400"/>
              </a:spcBef>
              <a:spcAft>
                <a:spcPts val="0"/>
              </a:spcAft>
              <a:buClr>
                <a:srgbClr val="EDEDED"/>
              </a:buClr>
              <a:buSzPts val="900"/>
              <a:buNone/>
              <a:defRPr sz="900"/>
            </a:lvl3pPr>
            <a:lvl4pPr indent="-228600" lvl="3" marL="1828800" algn="l">
              <a:lnSpc>
                <a:spcPct val="90000"/>
              </a:lnSpc>
              <a:spcBef>
                <a:spcPts val="400"/>
              </a:spcBef>
              <a:spcAft>
                <a:spcPts val="0"/>
              </a:spcAft>
              <a:buClr>
                <a:srgbClr val="EDEDED"/>
              </a:buClr>
              <a:buSzPts val="800"/>
              <a:buNone/>
              <a:defRPr sz="800"/>
            </a:lvl4pPr>
            <a:lvl5pPr indent="-228600" lvl="4" marL="2286000" algn="l">
              <a:lnSpc>
                <a:spcPct val="90000"/>
              </a:lnSpc>
              <a:spcBef>
                <a:spcPts val="400"/>
              </a:spcBef>
              <a:spcAft>
                <a:spcPts val="0"/>
              </a:spcAft>
              <a:buClr>
                <a:srgbClr val="EDEDED"/>
              </a:buClr>
              <a:buSzPts val="800"/>
              <a:buNone/>
              <a:defRPr sz="800"/>
            </a:lvl5pPr>
            <a:lvl6pPr indent="-228600" lvl="5" marL="2743200" algn="l">
              <a:lnSpc>
                <a:spcPct val="90000"/>
              </a:lnSpc>
              <a:spcBef>
                <a:spcPts val="400"/>
              </a:spcBef>
              <a:spcAft>
                <a:spcPts val="0"/>
              </a:spcAft>
              <a:buClr>
                <a:schemeClr val="lt1"/>
              </a:buClr>
              <a:buSzPts val="800"/>
              <a:buNone/>
              <a:defRPr sz="800"/>
            </a:lvl6pPr>
            <a:lvl7pPr indent="-228600" lvl="6" marL="3200400" algn="l">
              <a:lnSpc>
                <a:spcPct val="90000"/>
              </a:lnSpc>
              <a:spcBef>
                <a:spcPts val="400"/>
              </a:spcBef>
              <a:spcAft>
                <a:spcPts val="0"/>
              </a:spcAft>
              <a:buClr>
                <a:schemeClr val="lt1"/>
              </a:buClr>
              <a:buSzPts val="800"/>
              <a:buNone/>
              <a:defRPr sz="800"/>
            </a:lvl7pPr>
            <a:lvl8pPr indent="-228600" lvl="7" marL="3657600" algn="l">
              <a:lnSpc>
                <a:spcPct val="90000"/>
              </a:lnSpc>
              <a:spcBef>
                <a:spcPts val="400"/>
              </a:spcBef>
              <a:spcAft>
                <a:spcPts val="0"/>
              </a:spcAft>
              <a:buClr>
                <a:schemeClr val="lt1"/>
              </a:buClr>
              <a:buSzPts val="800"/>
              <a:buNone/>
              <a:defRPr sz="800"/>
            </a:lvl8pPr>
            <a:lvl9pPr indent="-228600" lvl="8" marL="4114800" algn="l">
              <a:lnSpc>
                <a:spcPct val="90000"/>
              </a:lnSpc>
              <a:spcBef>
                <a:spcPts val="400"/>
              </a:spcBef>
              <a:spcAft>
                <a:spcPts val="0"/>
              </a:spcAft>
              <a:buClr>
                <a:schemeClr val="lt1"/>
              </a:buClr>
              <a:buSzPts val="800"/>
              <a:buNone/>
              <a:defRPr sz="800"/>
            </a:lvl9pPr>
          </a:lstStyle>
          <a:p/>
        </p:txBody>
      </p:sp>
      <p:sp>
        <p:nvSpPr>
          <p:cNvPr id="375" name="Google Shape;375;p6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76" name="Google Shape;376;p6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77" name="Google Shape;377;p6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8" name="Shape 378"/>
        <p:cNvGrpSpPr/>
        <p:nvPr/>
      </p:nvGrpSpPr>
      <p:grpSpPr>
        <a:xfrm>
          <a:off x="0" y="0"/>
          <a:ext cx="0" cy="0"/>
          <a:chOff x="0" y="0"/>
          <a:chExt cx="0" cy="0"/>
        </a:xfrm>
      </p:grpSpPr>
      <p:sp>
        <p:nvSpPr>
          <p:cNvPr id="379" name="Google Shape;379;p62"/>
          <p:cNvSpPr txBox="1"/>
          <p:nvPr>
            <p:ph type="ctrTitle"/>
          </p:nvPr>
        </p:nvSpPr>
        <p:spPr>
          <a:xfrm>
            <a:off x="640899" y="3348021"/>
            <a:ext cx="6858000" cy="1231118"/>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rgbClr val="E2E2E2"/>
              </a:buClr>
              <a:buSzPts val="7200"/>
              <a:buFont typeface="Corbel"/>
              <a:buNone/>
              <a:defRPr b="0" sz="7200">
                <a:solidFill>
                  <a:srgbClr val="E2E2E2"/>
                </a:solidFill>
                <a:latin typeface="Corbel"/>
                <a:ea typeface="Corbel"/>
                <a:cs typeface="Corbel"/>
                <a:sym typeface="Corbe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80" name="Google Shape;380;p62"/>
          <p:cNvSpPr txBox="1"/>
          <p:nvPr>
            <p:ph idx="1" type="subTitle"/>
          </p:nvPr>
        </p:nvSpPr>
        <p:spPr>
          <a:xfrm>
            <a:off x="640899" y="2770256"/>
            <a:ext cx="6858000" cy="565519"/>
          </a:xfrm>
          <a:prstGeom prst="rect">
            <a:avLst/>
          </a:prstGeom>
          <a:noFill/>
          <a:ln>
            <a:noFill/>
          </a:ln>
        </p:spPr>
        <p:txBody>
          <a:bodyPr anchorCtr="0" anchor="b" bIns="34275" lIns="68575" spcFirstLastPara="1" rIns="68575" wrap="square" tIns="34275">
            <a:normAutofit/>
          </a:bodyPr>
          <a:lstStyle>
            <a:lvl1pPr lvl="0" algn="l">
              <a:lnSpc>
                <a:spcPct val="90000"/>
              </a:lnSpc>
              <a:spcBef>
                <a:spcPts val="800"/>
              </a:spcBef>
              <a:spcAft>
                <a:spcPts val="0"/>
              </a:spcAft>
              <a:buClr>
                <a:schemeClr val="lt2"/>
              </a:buClr>
              <a:buSzPts val="2400"/>
              <a:buNone/>
              <a:defRPr b="0" sz="2400">
                <a:solidFill>
                  <a:schemeClr val="lt2"/>
                </a:solidFill>
                <a:latin typeface="Corbel"/>
                <a:ea typeface="Corbel"/>
                <a:cs typeface="Corbel"/>
                <a:sym typeface="Corbel"/>
              </a:defRPr>
            </a:lvl1pPr>
            <a:lvl2pPr lvl="1" algn="ctr">
              <a:lnSpc>
                <a:spcPct val="90000"/>
              </a:lnSpc>
              <a:spcBef>
                <a:spcPts val="400"/>
              </a:spcBef>
              <a:spcAft>
                <a:spcPts val="0"/>
              </a:spcAft>
              <a:buClr>
                <a:srgbClr val="EDEDED"/>
              </a:buClr>
              <a:buSzPts val="1500"/>
              <a:buNone/>
              <a:defRPr sz="1500"/>
            </a:lvl2pPr>
            <a:lvl3pPr lvl="2" algn="ctr">
              <a:lnSpc>
                <a:spcPct val="90000"/>
              </a:lnSpc>
              <a:spcBef>
                <a:spcPts val="400"/>
              </a:spcBef>
              <a:spcAft>
                <a:spcPts val="0"/>
              </a:spcAft>
              <a:buClr>
                <a:srgbClr val="EDEDED"/>
              </a:buClr>
              <a:buSzPts val="1400"/>
              <a:buNone/>
              <a:defRPr sz="1400"/>
            </a:lvl3pPr>
            <a:lvl4pPr lvl="3" algn="ctr">
              <a:lnSpc>
                <a:spcPct val="90000"/>
              </a:lnSpc>
              <a:spcBef>
                <a:spcPts val="400"/>
              </a:spcBef>
              <a:spcAft>
                <a:spcPts val="0"/>
              </a:spcAft>
              <a:buClr>
                <a:srgbClr val="EDEDED"/>
              </a:buClr>
              <a:buSzPts val="1200"/>
              <a:buNone/>
              <a:defRPr sz="1200"/>
            </a:lvl4pPr>
            <a:lvl5pPr lvl="4" algn="ctr">
              <a:lnSpc>
                <a:spcPct val="90000"/>
              </a:lnSpc>
              <a:spcBef>
                <a:spcPts val="400"/>
              </a:spcBef>
              <a:spcAft>
                <a:spcPts val="0"/>
              </a:spcAft>
              <a:buClr>
                <a:srgbClr val="EDEDED"/>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sp>
        <p:nvSpPr>
          <p:cNvPr id="381" name="Google Shape;381;p6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2" name="Google Shape;382;p6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3" name="Google Shape;383;p6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4" name="Shape 384"/>
        <p:cNvGrpSpPr/>
        <p:nvPr/>
      </p:nvGrpSpPr>
      <p:grpSpPr>
        <a:xfrm>
          <a:off x="0" y="0"/>
          <a:ext cx="0" cy="0"/>
          <a:chOff x="0" y="0"/>
          <a:chExt cx="0" cy="0"/>
        </a:xfrm>
      </p:grpSpPr>
      <p:sp>
        <p:nvSpPr>
          <p:cNvPr id="385" name="Google Shape;385;p6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EDEDED"/>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86" name="Google Shape;386;p6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7" name="Google Shape;387;p6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8" name="Google Shape;388;p6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89" name="Shape 389"/>
        <p:cNvGrpSpPr/>
        <p:nvPr/>
      </p:nvGrpSpPr>
      <p:grpSpPr>
        <a:xfrm>
          <a:off x="0" y="0"/>
          <a:ext cx="0" cy="0"/>
          <a:chOff x="0" y="0"/>
          <a:chExt cx="0" cy="0"/>
        </a:xfrm>
      </p:grpSpPr>
      <p:sp>
        <p:nvSpPr>
          <p:cNvPr id="390" name="Google Shape;390;p6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91" name="Google Shape;391;p6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92" name="Google Shape;392;p6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93" name="Shape 393"/>
        <p:cNvGrpSpPr/>
        <p:nvPr/>
      </p:nvGrpSpPr>
      <p:grpSpPr>
        <a:xfrm>
          <a:off x="0" y="0"/>
          <a:ext cx="0" cy="0"/>
          <a:chOff x="0" y="0"/>
          <a:chExt cx="0" cy="0"/>
        </a:xfrm>
      </p:grpSpPr>
      <p:sp>
        <p:nvSpPr>
          <p:cNvPr id="394" name="Google Shape;394;p65"/>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rgbClr val="EDEDED"/>
              </a:buClr>
              <a:buSzPts val="2400"/>
              <a:buFont typeface="Corbe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95" name="Google Shape;395;p65"/>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rgbClr val="EDEDED"/>
              </a:buClr>
              <a:buSzPts val="1400"/>
              <a:buChar char="•"/>
              <a:defRPr/>
            </a:lvl1pPr>
            <a:lvl2pPr indent="-317500" lvl="1" marL="914400" algn="l">
              <a:lnSpc>
                <a:spcPct val="90000"/>
              </a:lnSpc>
              <a:spcBef>
                <a:spcPts val="400"/>
              </a:spcBef>
              <a:spcAft>
                <a:spcPts val="0"/>
              </a:spcAft>
              <a:buClr>
                <a:srgbClr val="EDEDED"/>
              </a:buClr>
              <a:buSzPts val="1400"/>
              <a:buChar char="•"/>
              <a:defRPr/>
            </a:lvl2pPr>
            <a:lvl3pPr indent="-317500" lvl="2" marL="1371600" algn="l">
              <a:lnSpc>
                <a:spcPct val="90000"/>
              </a:lnSpc>
              <a:spcBef>
                <a:spcPts val="400"/>
              </a:spcBef>
              <a:spcAft>
                <a:spcPts val="0"/>
              </a:spcAft>
              <a:buClr>
                <a:srgbClr val="EDEDED"/>
              </a:buClr>
              <a:buSzPts val="1400"/>
              <a:buChar char="•"/>
              <a:defRPr/>
            </a:lvl3pPr>
            <a:lvl4pPr indent="-317500" lvl="3" marL="1828800" algn="l">
              <a:lnSpc>
                <a:spcPct val="90000"/>
              </a:lnSpc>
              <a:spcBef>
                <a:spcPts val="400"/>
              </a:spcBef>
              <a:spcAft>
                <a:spcPts val="0"/>
              </a:spcAft>
              <a:buClr>
                <a:srgbClr val="EDEDED"/>
              </a:buClr>
              <a:buSzPts val="1400"/>
              <a:buChar char="•"/>
              <a:defRPr/>
            </a:lvl4pPr>
            <a:lvl5pPr indent="-317500" lvl="4" marL="2286000" algn="l">
              <a:lnSpc>
                <a:spcPct val="90000"/>
              </a:lnSpc>
              <a:spcBef>
                <a:spcPts val="400"/>
              </a:spcBef>
              <a:spcAft>
                <a:spcPts val="0"/>
              </a:spcAft>
              <a:buClr>
                <a:srgbClr val="EDEDED"/>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96" name="Google Shape;396;p65"/>
          <p:cNvSpPr txBox="1"/>
          <p:nvPr>
            <p:ph idx="2" type="body"/>
          </p:nvPr>
        </p:nvSpPr>
        <p:spPr>
          <a:xfrm>
            <a:off x="840000" y="1543050"/>
            <a:ext cx="2739019"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2"/>
              </a:buClr>
              <a:buSzPts val="1200"/>
              <a:buNone/>
              <a:defRPr sz="1200">
                <a:solidFill>
                  <a:schemeClr val="lt2"/>
                </a:solidFill>
              </a:defRPr>
            </a:lvl1pPr>
            <a:lvl2pPr indent="-228600" lvl="1" marL="914400" algn="l">
              <a:lnSpc>
                <a:spcPct val="90000"/>
              </a:lnSpc>
              <a:spcBef>
                <a:spcPts val="400"/>
              </a:spcBef>
              <a:spcAft>
                <a:spcPts val="0"/>
              </a:spcAft>
              <a:buClr>
                <a:srgbClr val="EDEDED"/>
              </a:buClr>
              <a:buSzPts val="1100"/>
              <a:buNone/>
              <a:defRPr sz="1100"/>
            </a:lvl2pPr>
            <a:lvl3pPr indent="-228600" lvl="2" marL="1371600" algn="l">
              <a:lnSpc>
                <a:spcPct val="90000"/>
              </a:lnSpc>
              <a:spcBef>
                <a:spcPts val="400"/>
              </a:spcBef>
              <a:spcAft>
                <a:spcPts val="0"/>
              </a:spcAft>
              <a:buClr>
                <a:srgbClr val="EDEDED"/>
              </a:buClr>
              <a:buSzPts val="900"/>
              <a:buNone/>
              <a:defRPr sz="900"/>
            </a:lvl3pPr>
            <a:lvl4pPr indent="-228600" lvl="3" marL="1828800" algn="l">
              <a:lnSpc>
                <a:spcPct val="90000"/>
              </a:lnSpc>
              <a:spcBef>
                <a:spcPts val="400"/>
              </a:spcBef>
              <a:spcAft>
                <a:spcPts val="0"/>
              </a:spcAft>
              <a:buClr>
                <a:srgbClr val="EDEDED"/>
              </a:buClr>
              <a:buSzPts val="800"/>
              <a:buNone/>
              <a:defRPr sz="800"/>
            </a:lvl4pPr>
            <a:lvl5pPr indent="-228600" lvl="4" marL="2286000" algn="l">
              <a:lnSpc>
                <a:spcPct val="90000"/>
              </a:lnSpc>
              <a:spcBef>
                <a:spcPts val="400"/>
              </a:spcBef>
              <a:spcAft>
                <a:spcPts val="0"/>
              </a:spcAft>
              <a:buClr>
                <a:srgbClr val="EDEDED"/>
              </a:buClr>
              <a:buSzPts val="800"/>
              <a:buNone/>
              <a:defRPr sz="800"/>
            </a:lvl5pPr>
            <a:lvl6pPr indent="-228600" lvl="5" marL="2743200" algn="l">
              <a:lnSpc>
                <a:spcPct val="90000"/>
              </a:lnSpc>
              <a:spcBef>
                <a:spcPts val="400"/>
              </a:spcBef>
              <a:spcAft>
                <a:spcPts val="0"/>
              </a:spcAft>
              <a:buClr>
                <a:schemeClr val="lt1"/>
              </a:buClr>
              <a:buSzPts val="800"/>
              <a:buNone/>
              <a:defRPr sz="800"/>
            </a:lvl6pPr>
            <a:lvl7pPr indent="-228600" lvl="6" marL="3200400" algn="l">
              <a:lnSpc>
                <a:spcPct val="90000"/>
              </a:lnSpc>
              <a:spcBef>
                <a:spcPts val="400"/>
              </a:spcBef>
              <a:spcAft>
                <a:spcPts val="0"/>
              </a:spcAft>
              <a:buClr>
                <a:schemeClr val="lt1"/>
              </a:buClr>
              <a:buSzPts val="800"/>
              <a:buNone/>
              <a:defRPr sz="800"/>
            </a:lvl7pPr>
            <a:lvl8pPr indent="-228600" lvl="7" marL="3657600" algn="l">
              <a:lnSpc>
                <a:spcPct val="90000"/>
              </a:lnSpc>
              <a:spcBef>
                <a:spcPts val="400"/>
              </a:spcBef>
              <a:spcAft>
                <a:spcPts val="0"/>
              </a:spcAft>
              <a:buClr>
                <a:schemeClr val="lt1"/>
              </a:buClr>
              <a:buSzPts val="800"/>
              <a:buNone/>
              <a:defRPr sz="800"/>
            </a:lvl8pPr>
            <a:lvl9pPr indent="-228600" lvl="8" marL="4114800" algn="l">
              <a:lnSpc>
                <a:spcPct val="90000"/>
              </a:lnSpc>
              <a:spcBef>
                <a:spcPts val="400"/>
              </a:spcBef>
              <a:spcAft>
                <a:spcPts val="0"/>
              </a:spcAft>
              <a:buClr>
                <a:schemeClr val="lt1"/>
              </a:buClr>
              <a:buSzPts val="800"/>
              <a:buNone/>
              <a:defRPr sz="800"/>
            </a:lvl9pPr>
          </a:lstStyle>
          <a:p/>
        </p:txBody>
      </p:sp>
      <p:sp>
        <p:nvSpPr>
          <p:cNvPr id="397" name="Google Shape;397;p6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98" name="Google Shape;398;p6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99" name="Google Shape;399;p6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00" name="Shape 400"/>
        <p:cNvGrpSpPr/>
        <p:nvPr/>
      </p:nvGrpSpPr>
      <p:grpSpPr>
        <a:xfrm>
          <a:off x="0" y="0"/>
          <a:ext cx="0" cy="0"/>
          <a:chOff x="0" y="0"/>
          <a:chExt cx="0" cy="0"/>
        </a:xfrm>
      </p:grpSpPr>
      <p:sp>
        <p:nvSpPr>
          <p:cNvPr id="401" name="Google Shape;401;p66"/>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rgbClr val="EDEDED"/>
              </a:buClr>
              <a:buSzPts val="2400"/>
              <a:buFont typeface="Corbe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02" name="Google Shape;402;p66"/>
          <p:cNvSpPr/>
          <p:nvPr>
            <p:ph idx="2" type="pic"/>
          </p:nvPr>
        </p:nvSpPr>
        <p:spPr>
          <a:xfrm>
            <a:off x="3887391" y="740569"/>
            <a:ext cx="4629150" cy="3655219"/>
          </a:xfrm>
          <a:prstGeom prst="rect">
            <a:avLst/>
          </a:prstGeom>
          <a:noFill/>
          <a:ln>
            <a:noFill/>
          </a:ln>
        </p:spPr>
      </p:sp>
      <p:sp>
        <p:nvSpPr>
          <p:cNvPr id="403" name="Google Shape;403;p66"/>
          <p:cNvSpPr txBox="1"/>
          <p:nvPr>
            <p:ph idx="1" type="body"/>
          </p:nvPr>
        </p:nvSpPr>
        <p:spPr>
          <a:xfrm>
            <a:off x="840000" y="1543050"/>
            <a:ext cx="2739019"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2"/>
              </a:buClr>
              <a:buSzPts val="1200"/>
              <a:buNone/>
              <a:defRPr sz="1200">
                <a:solidFill>
                  <a:schemeClr val="lt2"/>
                </a:solidFill>
              </a:defRPr>
            </a:lvl1pPr>
            <a:lvl2pPr indent="-228600" lvl="1" marL="914400" algn="l">
              <a:lnSpc>
                <a:spcPct val="90000"/>
              </a:lnSpc>
              <a:spcBef>
                <a:spcPts val="400"/>
              </a:spcBef>
              <a:spcAft>
                <a:spcPts val="0"/>
              </a:spcAft>
              <a:buClr>
                <a:srgbClr val="EDEDED"/>
              </a:buClr>
              <a:buSzPts val="1100"/>
              <a:buNone/>
              <a:defRPr sz="1100"/>
            </a:lvl2pPr>
            <a:lvl3pPr indent="-228600" lvl="2" marL="1371600" algn="l">
              <a:lnSpc>
                <a:spcPct val="90000"/>
              </a:lnSpc>
              <a:spcBef>
                <a:spcPts val="400"/>
              </a:spcBef>
              <a:spcAft>
                <a:spcPts val="0"/>
              </a:spcAft>
              <a:buClr>
                <a:srgbClr val="EDEDED"/>
              </a:buClr>
              <a:buSzPts val="900"/>
              <a:buNone/>
              <a:defRPr sz="900"/>
            </a:lvl3pPr>
            <a:lvl4pPr indent="-228600" lvl="3" marL="1828800" algn="l">
              <a:lnSpc>
                <a:spcPct val="90000"/>
              </a:lnSpc>
              <a:spcBef>
                <a:spcPts val="400"/>
              </a:spcBef>
              <a:spcAft>
                <a:spcPts val="0"/>
              </a:spcAft>
              <a:buClr>
                <a:srgbClr val="EDEDED"/>
              </a:buClr>
              <a:buSzPts val="800"/>
              <a:buNone/>
              <a:defRPr sz="800"/>
            </a:lvl4pPr>
            <a:lvl5pPr indent="-228600" lvl="4" marL="2286000" algn="l">
              <a:lnSpc>
                <a:spcPct val="90000"/>
              </a:lnSpc>
              <a:spcBef>
                <a:spcPts val="400"/>
              </a:spcBef>
              <a:spcAft>
                <a:spcPts val="0"/>
              </a:spcAft>
              <a:buClr>
                <a:srgbClr val="EDEDED"/>
              </a:buClr>
              <a:buSzPts val="800"/>
              <a:buNone/>
              <a:defRPr sz="800"/>
            </a:lvl5pPr>
            <a:lvl6pPr indent="-228600" lvl="5" marL="2743200" algn="l">
              <a:lnSpc>
                <a:spcPct val="90000"/>
              </a:lnSpc>
              <a:spcBef>
                <a:spcPts val="400"/>
              </a:spcBef>
              <a:spcAft>
                <a:spcPts val="0"/>
              </a:spcAft>
              <a:buClr>
                <a:schemeClr val="lt1"/>
              </a:buClr>
              <a:buSzPts val="800"/>
              <a:buNone/>
              <a:defRPr sz="800"/>
            </a:lvl6pPr>
            <a:lvl7pPr indent="-228600" lvl="6" marL="3200400" algn="l">
              <a:lnSpc>
                <a:spcPct val="90000"/>
              </a:lnSpc>
              <a:spcBef>
                <a:spcPts val="400"/>
              </a:spcBef>
              <a:spcAft>
                <a:spcPts val="0"/>
              </a:spcAft>
              <a:buClr>
                <a:schemeClr val="lt1"/>
              </a:buClr>
              <a:buSzPts val="800"/>
              <a:buNone/>
              <a:defRPr sz="800"/>
            </a:lvl7pPr>
            <a:lvl8pPr indent="-228600" lvl="7" marL="3657600" algn="l">
              <a:lnSpc>
                <a:spcPct val="90000"/>
              </a:lnSpc>
              <a:spcBef>
                <a:spcPts val="400"/>
              </a:spcBef>
              <a:spcAft>
                <a:spcPts val="0"/>
              </a:spcAft>
              <a:buClr>
                <a:schemeClr val="lt1"/>
              </a:buClr>
              <a:buSzPts val="800"/>
              <a:buNone/>
              <a:defRPr sz="800"/>
            </a:lvl8pPr>
            <a:lvl9pPr indent="-228600" lvl="8" marL="4114800" algn="l">
              <a:lnSpc>
                <a:spcPct val="90000"/>
              </a:lnSpc>
              <a:spcBef>
                <a:spcPts val="400"/>
              </a:spcBef>
              <a:spcAft>
                <a:spcPts val="0"/>
              </a:spcAft>
              <a:buClr>
                <a:schemeClr val="lt1"/>
              </a:buClr>
              <a:buSzPts val="800"/>
              <a:buNone/>
              <a:defRPr sz="800"/>
            </a:lvl9pPr>
          </a:lstStyle>
          <a:p/>
        </p:txBody>
      </p:sp>
      <p:sp>
        <p:nvSpPr>
          <p:cNvPr id="404" name="Google Shape;404;p6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05" name="Google Shape;405;p6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06" name="Google Shape;406;p6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407" name="Shape 407"/>
        <p:cNvGrpSpPr/>
        <p:nvPr/>
      </p:nvGrpSpPr>
      <p:grpSpPr>
        <a:xfrm>
          <a:off x="0" y="0"/>
          <a:ext cx="0" cy="0"/>
          <a:chOff x="0" y="0"/>
          <a:chExt cx="0" cy="0"/>
        </a:xfrm>
      </p:grpSpPr>
      <p:sp>
        <p:nvSpPr>
          <p:cNvPr id="408" name="Google Shape;408;p67"/>
          <p:cNvSpPr txBox="1"/>
          <p:nvPr>
            <p:ph type="title"/>
          </p:nvPr>
        </p:nvSpPr>
        <p:spPr>
          <a:xfrm>
            <a:off x="629841" y="3275370"/>
            <a:ext cx="7886700" cy="614516"/>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rgbClr val="EDEDED"/>
              </a:buClr>
              <a:buSzPts val="2400"/>
              <a:buFont typeface="Corbe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09" name="Google Shape;409;p67"/>
          <p:cNvSpPr/>
          <p:nvPr>
            <p:ph idx="2" type="pic"/>
          </p:nvPr>
        </p:nvSpPr>
        <p:spPr>
          <a:xfrm>
            <a:off x="629841" y="740569"/>
            <a:ext cx="7886700" cy="2534801"/>
          </a:xfrm>
          <a:prstGeom prst="rect">
            <a:avLst/>
          </a:prstGeom>
          <a:noFill/>
          <a:ln>
            <a:noFill/>
          </a:ln>
        </p:spPr>
      </p:sp>
      <p:sp>
        <p:nvSpPr>
          <p:cNvPr id="410" name="Google Shape;410;p67"/>
          <p:cNvSpPr txBox="1"/>
          <p:nvPr>
            <p:ph idx="1" type="body"/>
          </p:nvPr>
        </p:nvSpPr>
        <p:spPr>
          <a:xfrm>
            <a:off x="629841" y="3889887"/>
            <a:ext cx="7885509" cy="511854"/>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2"/>
              </a:buClr>
              <a:buSzPts val="1200"/>
              <a:buNone/>
              <a:defRPr sz="1200">
                <a:solidFill>
                  <a:schemeClr val="lt2"/>
                </a:solidFill>
              </a:defRPr>
            </a:lvl1pPr>
            <a:lvl2pPr indent="-228600" lvl="1" marL="914400" algn="l">
              <a:lnSpc>
                <a:spcPct val="90000"/>
              </a:lnSpc>
              <a:spcBef>
                <a:spcPts val="400"/>
              </a:spcBef>
              <a:spcAft>
                <a:spcPts val="0"/>
              </a:spcAft>
              <a:buClr>
                <a:srgbClr val="EDEDED"/>
              </a:buClr>
              <a:buSzPts val="1100"/>
              <a:buNone/>
              <a:defRPr sz="1100"/>
            </a:lvl2pPr>
            <a:lvl3pPr indent="-228600" lvl="2" marL="1371600" algn="l">
              <a:lnSpc>
                <a:spcPct val="90000"/>
              </a:lnSpc>
              <a:spcBef>
                <a:spcPts val="400"/>
              </a:spcBef>
              <a:spcAft>
                <a:spcPts val="0"/>
              </a:spcAft>
              <a:buClr>
                <a:srgbClr val="EDEDED"/>
              </a:buClr>
              <a:buSzPts val="900"/>
              <a:buNone/>
              <a:defRPr sz="900"/>
            </a:lvl3pPr>
            <a:lvl4pPr indent="-228600" lvl="3" marL="1828800" algn="l">
              <a:lnSpc>
                <a:spcPct val="90000"/>
              </a:lnSpc>
              <a:spcBef>
                <a:spcPts val="400"/>
              </a:spcBef>
              <a:spcAft>
                <a:spcPts val="0"/>
              </a:spcAft>
              <a:buClr>
                <a:srgbClr val="EDEDED"/>
              </a:buClr>
              <a:buSzPts val="800"/>
              <a:buNone/>
              <a:defRPr sz="800"/>
            </a:lvl4pPr>
            <a:lvl5pPr indent="-228600" lvl="4" marL="2286000" algn="l">
              <a:lnSpc>
                <a:spcPct val="90000"/>
              </a:lnSpc>
              <a:spcBef>
                <a:spcPts val="400"/>
              </a:spcBef>
              <a:spcAft>
                <a:spcPts val="0"/>
              </a:spcAft>
              <a:buClr>
                <a:srgbClr val="EDEDED"/>
              </a:buClr>
              <a:buSzPts val="800"/>
              <a:buNone/>
              <a:defRPr sz="800"/>
            </a:lvl5pPr>
            <a:lvl6pPr indent="-228600" lvl="5" marL="2743200" algn="l">
              <a:lnSpc>
                <a:spcPct val="90000"/>
              </a:lnSpc>
              <a:spcBef>
                <a:spcPts val="400"/>
              </a:spcBef>
              <a:spcAft>
                <a:spcPts val="0"/>
              </a:spcAft>
              <a:buClr>
                <a:schemeClr val="lt1"/>
              </a:buClr>
              <a:buSzPts val="800"/>
              <a:buNone/>
              <a:defRPr sz="800"/>
            </a:lvl6pPr>
            <a:lvl7pPr indent="-228600" lvl="6" marL="3200400" algn="l">
              <a:lnSpc>
                <a:spcPct val="90000"/>
              </a:lnSpc>
              <a:spcBef>
                <a:spcPts val="400"/>
              </a:spcBef>
              <a:spcAft>
                <a:spcPts val="0"/>
              </a:spcAft>
              <a:buClr>
                <a:schemeClr val="lt1"/>
              </a:buClr>
              <a:buSzPts val="800"/>
              <a:buNone/>
              <a:defRPr sz="800"/>
            </a:lvl7pPr>
            <a:lvl8pPr indent="-228600" lvl="7" marL="3657600" algn="l">
              <a:lnSpc>
                <a:spcPct val="90000"/>
              </a:lnSpc>
              <a:spcBef>
                <a:spcPts val="400"/>
              </a:spcBef>
              <a:spcAft>
                <a:spcPts val="0"/>
              </a:spcAft>
              <a:buClr>
                <a:schemeClr val="lt1"/>
              </a:buClr>
              <a:buSzPts val="800"/>
              <a:buNone/>
              <a:defRPr sz="800"/>
            </a:lvl8pPr>
            <a:lvl9pPr indent="-228600" lvl="8" marL="4114800" algn="l">
              <a:lnSpc>
                <a:spcPct val="90000"/>
              </a:lnSpc>
              <a:spcBef>
                <a:spcPts val="400"/>
              </a:spcBef>
              <a:spcAft>
                <a:spcPts val="0"/>
              </a:spcAft>
              <a:buClr>
                <a:schemeClr val="lt1"/>
              </a:buClr>
              <a:buSzPts val="800"/>
              <a:buNone/>
              <a:defRPr sz="800"/>
            </a:lvl9pPr>
          </a:lstStyle>
          <a:p/>
        </p:txBody>
      </p:sp>
      <p:sp>
        <p:nvSpPr>
          <p:cNvPr id="411" name="Google Shape;411;p6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12" name="Google Shape;412;p6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13" name="Google Shape;413;p6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414" name="Shape 414"/>
        <p:cNvGrpSpPr/>
        <p:nvPr/>
      </p:nvGrpSpPr>
      <p:grpSpPr>
        <a:xfrm>
          <a:off x="0" y="0"/>
          <a:ext cx="0" cy="0"/>
          <a:chOff x="0" y="0"/>
          <a:chExt cx="0" cy="0"/>
        </a:xfrm>
      </p:grpSpPr>
      <p:sp>
        <p:nvSpPr>
          <p:cNvPr id="415" name="Google Shape;415;p68"/>
          <p:cNvSpPr txBox="1"/>
          <p:nvPr>
            <p:ph type="title"/>
          </p:nvPr>
        </p:nvSpPr>
        <p:spPr>
          <a:xfrm>
            <a:off x="629841" y="273844"/>
            <a:ext cx="7886700" cy="2650758"/>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EDEDED"/>
              </a:buClr>
              <a:buSzPts val="2400"/>
              <a:buFont typeface="Corbe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16" name="Google Shape;416;p68"/>
          <p:cNvSpPr txBox="1"/>
          <p:nvPr>
            <p:ph idx="1" type="body"/>
          </p:nvPr>
        </p:nvSpPr>
        <p:spPr>
          <a:xfrm>
            <a:off x="629841" y="3367049"/>
            <a:ext cx="7885509" cy="112637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rgbClr val="EDEDED"/>
              </a:buClr>
              <a:buSzPts val="1200"/>
              <a:buNone/>
              <a:defRPr sz="1200"/>
            </a:lvl1pPr>
            <a:lvl2pPr indent="-228600" lvl="1" marL="914400" algn="l">
              <a:lnSpc>
                <a:spcPct val="90000"/>
              </a:lnSpc>
              <a:spcBef>
                <a:spcPts val="400"/>
              </a:spcBef>
              <a:spcAft>
                <a:spcPts val="0"/>
              </a:spcAft>
              <a:buClr>
                <a:srgbClr val="EDEDED"/>
              </a:buClr>
              <a:buSzPts val="1100"/>
              <a:buNone/>
              <a:defRPr sz="1100"/>
            </a:lvl2pPr>
            <a:lvl3pPr indent="-228600" lvl="2" marL="1371600" algn="l">
              <a:lnSpc>
                <a:spcPct val="90000"/>
              </a:lnSpc>
              <a:spcBef>
                <a:spcPts val="400"/>
              </a:spcBef>
              <a:spcAft>
                <a:spcPts val="0"/>
              </a:spcAft>
              <a:buClr>
                <a:srgbClr val="EDEDED"/>
              </a:buClr>
              <a:buSzPts val="900"/>
              <a:buNone/>
              <a:defRPr sz="900"/>
            </a:lvl3pPr>
            <a:lvl4pPr indent="-228600" lvl="3" marL="1828800" algn="l">
              <a:lnSpc>
                <a:spcPct val="90000"/>
              </a:lnSpc>
              <a:spcBef>
                <a:spcPts val="400"/>
              </a:spcBef>
              <a:spcAft>
                <a:spcPts val="0"/>
              </a:spcAft>
              <a:buClr>
                <a:srgbClr val="EDEDED"/>
              </a:buClr>
              <a:buSzPts val="800"/>
              <a:buNone/>
              <a:defRPr sz="800"/>
            </a:lvl4pPr>
            <a:lvl5pPr indent="-228600" lvl="4" marL="2286000" algn="l">
              <a:lnSpc>
                <a:spcPct val="90000"/>
              </a:lnSpc>
              <a:spcBef>
                <a:spcPts val="400"/>
              </a:spcBef>
              <a:spcAft>
                <a:spcPts val="0"/>
              </a:spcAft>
              <a:buClr>
                <a:srgbClr val="EDEDED"/>
              </a:buClr>
              <a:buSzPts val="800"/>
              <a:buNone/>
              <a:defRPr sz="800"/>
            </a:lvl5pPr>
            <a:lvl6pPr indent="-228600" lvl="5" marL="2743200" algn="l">
              <a:lnSpc>
                <a:spcPct val="90000"/>
              </a:lnSpc>
              <a:spcBef>
                <a:spcPts val="400"/>
              </a:spcBef>
              <a:spcAft>
                <a:spcPts val="0"/>
              </a:spcAft>
              <a:buClr>
                <a:schemeClr val="lt1"/>
              </a:buClr>
              <a:buSzPts val="800"/>
              <a:buNone/>
              <a:defRPr sz="800"/>
            </a:lvl6pPr>
            <a:lvl7pPr indent="-228600" lvl="6" marL="3200400" algn="l">
              <a:lnSpc>
                <a:spcPct val="90000"/>
              </a:lnSpc>
              <a:spcBef>
                <a:spcPts val="400"/>
              </a:spcBef>
              <a:spcAft>
                <a:spcPts val="0"/>
              </a:spcAft>
              <a:buClr>
                <a:schemeClr val="lt1"/>
              </a:buClr>
              <a:buSzPts val="800"/>
              <a:buNone/>
              <a:defRPr sz="800"/>
            </a:lvl7pPr>
            <a:lvl8pPr indent="-228600" lvl="7" marL="3657600" algn="l">
              <a:lnSpc>
                <a:spcPct val="90000"/>
              </a:lnSpc>
              <a:spcBef>
                <a:spcPts val="400"/>
              </a:spcBef>
              <a:spcAft>
                <a:spcPts val="0"/>
              </a:spcAft>
              <a:buClr>
                <a:schemeClr val="lt1"/>
              </a:buClr>
              <a:buSzPts val="800"/>
              <a:buNone/>
              <a:defRPr sz="800"/>
            </a:lvl8pPr>
            <a:lvl9pPr indent="-228600" lvl="8" marL="4114800" algn="l">
              <a:lnSpc>
                <a:spcPct val="90000"/>
              </a:lnSpc>
              <a:spcBef>
                <a:spcPts val="400"/>
              </a:spcBef>
              <a:spcAft>
                <a:spcPts val="0"/>
              </a:spcAft>
              <a:buClr>
                <a:schemeClr val="lt1"/>
              </a:buClr>
              <a:buSzPts val="800"/>
              <a:buNone/>
              <a:defRPr sz="800"/>
            </a:lvl9pPr>
          </a:lstStyle>
          <a:p/>
        </p:txBody>
      </p:sp>
      <p:sp>
        <p:nvSpPr>
          <p:cNvPr id="417" name="Google Shape;417;p6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18" name="Google Shape;418;p6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19" name="Google Shape;419;p6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420" name="Shape 420"/>
        <p:cNvGrpSpPr/>
        <p:nvPr/>
      </p:nvGrpSpPr>
      <p:grpSpPr>
        <a:xfrm>
          <a:off x="0" y="0"/>
          <a:ext cx="0" cy="0"/>
          <a:chOff x="0" y="0"/>
          <a:chExt cx="0" cy="0"/>
        </a:xfrm>
      </p:grpSpPr>
      <p:sp>
        <p:nvSpPr>
          <p:cNvPr id="421" name="Google Shape;421;p69"/>
          <p:cNvSpPr txBox="1"/>
          <p:nvPr>
            <p:ph type="title"/>
          </p:nvPr>
        </p:nvSpPr>
        <p:spPr>
          <a:xfrm>
            <a:off x="1084659" y="273844"/>
            <a:ext cx="6977064" cy="2244678"/>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EDEDED"/>
              </a:buClr>
              <a:buSzPts val="3300"/>
              <a:buFont typeface="Corbel"/>
              <a:buNone/>
              <a:defRPr sz="33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22" name="Google Shape;422;p69"/>
          <p:cNvSpPr txBox="1"/>
          <p:nvPr>
            <p:ph idx="1" type="body"/>
          </p:nvPr>
        </p:nvSpPr>
        <p:spPr>
          <a:xfrm>
            <a:off x="1290483" y="2524168"/>
            <a:ext cx="6564224" cy="411726"/>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EDEDED"/>
              </a:buClr>
              <a:buSzPts val="1100"/>
              <a:buNone/>
              <a:defRPr sz="1100"/>
            </a:lvl1pPr>
            <a:lvl2pPr indent="-228600" lvl="1" marL="914400" algn="l">
              <a:lnSpc>
                <a:spcPct val="90000"/>
              </a:lnSpc>
              <a:spcBef>
                <a:spcPts val="400"/>
              </a:spcBef>
              <a:spcAft>
                <a:spcPts val="0"/>
              </a:spcAft>
              <a:buClr>
                <a:srgbClr val="EDEDED"/>
              </a:buClr>
              <a:buSzPts val="1100"/>
              <a:buNone/>
              <a:defRPr sz="1100"/>
            </a:lvl2pPr>
            <a:lvl3pPr indent="-228600" lvl="2" marL="1371600" algn="l">
              <a:lnSpc>
                <a:spcPct val="90000"/>
              </a:lnSpc>
              <a:spcBef>
                <a:spcPts val="400"/>
              </a:spcBef>
              <a:spcAft>
                <a:spcPts val="0"/>
              </a:spcAft>
              <a:buClr>
                <a:srgbClr val="EDEDED"/>
              </a:buClr>
              <a:buSzPts val="900"/>
              <a:buNone/>
              <a:defRPr sz="900"/>
            </a:lvl3pPr>
            <a:lvl4pPr indent="-228600" lvl="3" marL="1828800" algn="l">
              <a:lnSpc>
                <a:spcPct val="90000"/>
              </a:lnSpc>
              <a:spcBef>
                <a:spcPts val="400"/>
              </a:spcBef>
              <a:spcAft>
                <a:spcPts val="0"/>
              </a:spcAft>
              <a:buClr>
                <a:srgbClr val="EDEDED"/>
              </a:buClr>
              <a:buSzPts val="800"/>
              <a:buNone/>
              <a:defRPr sz="800"/>
            </a:lvl4pPr>
            <a:lvl5pPr indent="-228600" lvl="4" marL="2286000" algn="l">
              <a:lnSpc>
                <a:spcPct val="90000"/>
              </a:lnSpc>
              <a:spcBef>
                <a:spcPts val="400"/>
              </a:spcBef>
              <a:spcAft>
                <a:spcPts val="0"/>
              </a:spcAft>
              <a:buClr>
                <a:srgbClr val="EDEDED"/>
              </a:buClr>
              <a:buSzPts val="800"/>
              <a:buNone/>
              <a:defRPr sz="800"/>
            </a:lvl5pPr>
            <a:lvl6pPr indent="-228600" lvl="5" marL="2743200" algn="l">
              <a:lnSpc>
                <a:spcPct val="90000"/>
              </a:lnSpc>
              <a:spcBef>
                <a:spcPts val="400"/>
              </a:spcBef>
              <a:spcAft>
                <a:spcPts val="0"/>
              </a:spcAft>
              <a:buClr>
                <a:schemeClr val="lt1"/>
              </a:buClr>
              <a:buSzPts val="800"/>
              <a:buNone/>
              <a:defRPr sz="800"/>
            </a:lvl6pPr>
            <a:lvl7pPr indent="-228600" lvl="6" marL="3200400" algn="l">
              <a:lnSpc>
                <a:spcPct val="90000"/>
              </a:lnSpc>
              <a:spcBef>
                <a:spcPts val="400"/>
              </a:spcBef>
              <a:spcAft>
                <a:spcPts val="0"/>
              </a:spcAft>
              <a:buClr>
                <a:schemeClr val="lt1"/>
              </a:buClr>
              <a:buSzPts val="800"/>
              <a:buNone/>
              <a:defRPr sz="800"/>
            </a:lvl7pPr>
            <a:lvl8pPr indent="-228600" lvl="7" marL="3657600" algn="l">
              <a:lnSpc>
                <a:spcPct val="90000"/>
              </a:lnSpc>
              <a:spcBef>
                <a:spcPts val="400"/>
              </a:spcBef>
              <a:spcAft>
                <a:spcPts val="0"/>
              </a:spcAft>
              <a:buClr>
                <a:schemeClr val="lt1"/>
              </a:buClr>
              <a:buSzPts val="800"/>
              <a:buNone/>
              <a:defRPr sz="800"/>
            </a:lvl8pPr>
            <a:lvl9pPr indent="-228600" lvl="8" marL="4114800" algn="l">
              <a:lnSpc>
                <a:spcPct val="90000"/>
              </a:lnSpc>
              <a:spcBef>
                <a:spcPts val="400"/>
              </a:spcBef>
              <a:spcAft>
                <a:spcPts val="0"/>
              </a:spcAft>
              <a:buClr>
                <a:schemeClr val="lt1"/>
              </a:buClr>
              <a:buSzPts val="800"/>
              <a:buNone/>
              <a:defRPr sz="800"/>
            </a:lvl9pPr>
          </a:lstStyle>
          <a:p/>
        </p:txBody>
      </p:sp>
      <p:sp>
        <p:nvSpPr>
          <p:cNvPr id="423" name="Google Shape;423;p69"/>
          <p:cNvSpPr txBox="1"/>
          <p:nvPr>
            <p:ph idx="2" type="body"/>
          </p:nvPr>
        </p:nvSpPr>
        <p:spPr>
          <a:xfrm>
            <a:off x="628650" y="3376297"/>
            <a:ext cx="7884318" cy="1117122"/>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rgbClr val="EDEDED"/>
              </a:buClr>
              <a:buSzPts val="1200"/>
              <a:buNone/>
              <a:defRPr sz="1200"/>
            </a:lvl1pPr>
            <a:lvl2pPr indent="-228600" lvl="1" marL="914400" algn="l">
              <a:lnSpc>
                <a:spcPct val="90000"/>
              </a:lnSpc>
              <a:spcBef>
                <a:spcPts val="400"/>
              </a:spcBef>
              <a:spcAft>
                <a:spcPts val="0"/>
              </a:spcAft>
              <a:buClr>
                <a:srgbClr val="EDEDED"/>
              </a:buClr>
              <a:buSzPts val="1100"/>
              <a:buNone/>
              <a:defRPr sz="1100"/>
            </a:lvl2pPr>
            <a:lvl3pPr indent="-228600" lvl="2" marL="1371600" algn="l">
              <a:lnSpc>
                <a:spcPct val="90000"/>
              </a:lnSpc>
              <a:spcBef>
                <a:spcPts val="400"/>
              </a:spcBef>
              <a:spcAft>
                <a:spcPts val="0"/>
              </a:spcAft>
              <a:buClr>
                <a:srgbClr val="EDEDED"/>
              </a:buClr>
              <a:buSzPts val="900"/>
              <a:buNone/>
              <a:defRPr sz="900"/>
            </a:lvl3pPr>
            <a:lvl4pPr indent="-228600" lvl="3" marL="1828800" algn="l">
              <a:lnSpc>
                <a:spcPct val="90000"/>
              </a:lnSpc>
              <a:spcBef>
                <a:spcPts val="400"/>
              </a:spcBef>
              <a:spcAft>
                <a:spcPts val="0"/>
              </a:spcAft>
              <a:buClr>
                <a:srgbClr val="EDEDED"/>
              </a:buClr>
              <a:buSzPts val="800"/>
              <a:buNone/>
              <a:defRPr sz="800"/>
            </a:lvl4pPr>
            <a:lvl5pPr indent="-228600" lvl="4" marL="2286000" algn="l">
              <a:lnSpc>
                <a:spcPct val="90000"/>
              </a:lnSpc>
              <a:spcBef>
                <a:spcPts val="400"/>
              </a:spcBef>
              <a:spcAft>
                <a:spcPts val="0"/>
              </a:spcAft>
              <a:buClr>
                <a:srgbClr val="EDEDED"/>
              </a:buClr>
              <a:buSzPts val="800"/>
              <a:buNone/>
              <a:defRPr sz="800"/>
            </a:lvl5pPr>
            <a:lvl6pPr indent="-228600" lvl="5" marL="2743200" algn="l">
              <a:lnSpc>
                <a:spcPct val="90000"/>
              </a:lnSpc>
              <a:spcBef>
                <a:spcPts val="400"/>
              </a:spcBef>
              <a:spcAft>
                <a:spcPts val="0"/>
              </a:spcAft>
              <a:buClr>
                <a:schemeClr val="lt1"/>
              </a:buClr>
              <a:buSzPts val="800"/>
              <a:buNone/>
              <a:defRPr sz="800"/>
            </a:lvl6pPr>
            <a:lvl7pPr indent="-228600" lvl="6" marL="3200400" algn="l">
              <a:lnSpc>
                <a:spcPct val="90000"/>
              </a:lnSpc>
              <a:spcBef>
                <a:spcPts val="400"/>
              </a:spcBef>
              <a:spcAft>
                <a:spcPts val="0"/>
              </a:spcAft>
              <a:buClr>
                <a:schemeClr val="lt1"/>
              </a:buClr>
              <a:buSzPts val="800"/>
              <a:buNone/>
              <a:defRPr sz="800"/>
            </a:lvl7pPr>
            <a:lvl8pPr indent="-228600" lvl="7" marL="3657600" algn="l">
              <a:lnSpc>
                <a:spcPct val="90000"/>
              </a:lnSpc>
              <a:spcBef>
                <a:spcPts val="400"/>
              </a:spcBef>
              <a:spcAft>
                <a:spcPts val="0"/>
              </a:spcAft>
              <a:buClr>
                <a:schemeClr val="lt1"/>
              </a:buClr>
              <a:buSzPts val="800"/>
              <a:buNone/>
              <a:defRPr sz="800"/>
            </a:lvl8pPr>
            <a:lvl9pPr indent="-228600" lvl="8" marL="4114800" algn="l">
              <a:lnSpc>
                <a:spcPct val="90000"/>
              </a:lnSpc>
              <a:spcBef>
                <a:spcPts val="400"/>
              </a:spcBef>
              <a:spcAft>
                <a:spcPts val="0"/>
              </a:spcAft>
              <a:buClr>
                <a:schemeClr val="lt1"/>
              </a:buClr>
              <a:buSzPts val="800"/>
              <a:buNone/>
              <a:defRPr sz="800"/>
            </a:lvl9pPr>
          </a:lstStyle>
          <a:p/>
        </p:txBody>
      </p:sp>
      <p:sp>
        <p:nvSpPr>
          <p:cNvPr id="424" name="Google Shape;424;p6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25" name="Google Shape;425;p6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26" name="Google Shape;426;p6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27" name="Google Shape;427;p69"/>
          <p:cNvSpPr txBox="1"/>
          <p:nvPr/>
        </p:nvSpPr>
        <p:spPr>
          <a:xfrm>
            <a:off x="833283" y="590118"/>
            <a:ext cx="457200" cy="438582"/>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lt1"/>
              </a:buClr>
              <a:buSzPts val="6000"/>
              <a:buFont typeface="Corbel"/>
              <a:buNone/>
            </a:pPr>
            <a:r>
              <a:rPr b="0" lang="en" sz="6000" cap="none">
                <a:solidFill>
                  <a:schemeClr val="lt1"/>
                </a:solidFill>
                <a:latin typeface="Corbel"/>
                <a:ea typeface="Corbel"/>
                <a:cs typeface="Corbel"/>
                <a:sym typeface="Corbel"/>
              </a:rPr>
              <a:t>“</a:t>
            </a:r>
            <a:endParaRPr sz="1100"/>
          </a:p>
        </p:txBody>
      </p:sp>
      <p:sp>
        <p:nvSpPr>
          <p:cNvPr id="428" name="Google Shape;428;p69"/>
          <p:cNvSpPr txBox="1"/>
          <p:nvPr/>
        </p:nvSpPr>
        <p:spPr>
          <a:xfrm>
            <a:off x="7828359" y="2057400"/>
            <a:ext cx="457200" cy="438582"/>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Clr>
                <a:schemeClr val="lt1"/>
              </a:buClr>
              <a:buSzPts val="6000"/>
              <a:buFont typeface="Corbel"/>
              <a:buNone/>
            </a:pPr>
            <a:r>
              <a:rPr b="0" lang="en" sz="6000" cap="none">
                <a:solidFill>
                  <a:schemeClr val="lt1"/>
                </a:solidFill>
                <a:latin typeface="Corbel"/>
                <a:ea typeface="Corbel"/>
                <a:cs typeface="Corbel"/>
                <a:sym typeface="Corbel"/>
              </a:rPr>
              <a:t>”</a:t>
            </a:r>
            <a:endParaRPr sz="110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429" name="Shape 429"/>
        <p:cNvGrpSpPr/>
        <p:nvPr/>
      </p:nvGrpSpPr>
      <p:grpSpPr>
        <a:xfrm>
          <a:off x="0" y="0"/>
          <a:ext cx="0" cy="0"/>
          <a:chOff x="0" y="0"/>
          <a:chExt cx="0" cy="0"/>
        </a:xfrm>
      </p:grpSpPr>
      <p:sp>
        <p:nvSpPr>
          <p:cNvPr id="430" name="Google Shape;430;p7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EDEDED"/>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31" name="Google Shape;431;p70"/>
          <p:cNvSpPr txBox="1"/>
          <p:nvPr>
            <p:ph idx="1" type="body"/>
          </p:nvPr>
        </p:nvSpPr>
        <p:spPr>
          <a:xfrm>
            <a:off x="1002961" y="1414463"/>
            <a:ext cx="2210150" cy="432197"/>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lt2"/>
              </a:buClr>
              <a:buSzPts val="1800"/>
              <a:buNone/>
              <a:defRPr b="0" sz="1800">
                <a:solidFill>
                  <a:schemeClr val="lt2"/>
                </a:solidFill>
              </a:defRPr>
            </a:lvl1pPr>
            <a:lvl2pPr indent="-228600" lvl="1" marL="914400" algn="l">
              <a:lnSpc>
                <a:spcPct val="90000"/>
              </a:lnSpc>
              <a:spcBef>
                <a:spcPts val="400"/>
              </a:spcBef>
              <a:spcAft>
                <a:spcPts val="0"/>
              </a:spcAft>
              <a:buClr>
                <a:srgbClr val="EDEDED"/>
              </a:buClr>
              <a:buSzPts val="1500"/>
              <a:buNone/>
              <a:defRPr b="1" sz="1500"/>
            </a:lvl2pPr>
            <a:lvl3pPr indent="-228600" lvl="2" marL="1371600" algn="l">
              <a:lnSpc>
                <a:spcPct val="90000"/>
              </a:lnSpc>
              <a:spcBef>
                <a:spcPts val="400"/>
              </a:spcBef>
              <a:spcAft>
                <a:spcPts val="0"/>
              </a:spcAft>
              <a:buClr>
                <a:srgbClr val="EDEDED"/>
              </a:buClr>
              <a:buSzPts val="1400"/>
              <a:buNone/>
              <a:defRPr b="1" sz="1400"/>
            </a:lvl3pPr>
            <a:lvl4pPr indent="-228600" lvl="3" marL="1828800" algn="l">
              <a:lnSpc>
                <a:spcPct val="90000"/>
              </a:lnSpc>
              <a:spcBef>
                <a:spcPts val="400"/>
              </a:spcBef>
              <a:spcAft>
                <a:spcPts val="0"/>
              </a:spcAft>
              <a:buClr>
                <a:srgbClr val="EDEDED"/>
              </a:buClr>
              <a:buSzPts val="1200"/>
              <a:buNone/>
              <a:defRPr b="1" sz="1200"/>
            </a:lvl4pPr>
            <a:lvl5pPr indent="-228600" lvl="4" marL="2286000" algn="l">
              <a:lnSpc>
                <a:spcPct val="90000"/>
              </a:lnSpc>
              <a:spcBef>
                <a:spcPts val="400"/>
              </a:spcBef>
              <a:spcAft>
                <a:spcPts val="0"/>
              </a:spcAft>
              <a:buClr>
                <a:srgbClr val="EDEDED"/>
              </a:buClr>
              <a:buSzPts val="1200"/>
              <a:buNone/>
              <a:defRPr b="1" sz="1200"/>
            </a:lvl5pPr>
            <a:lvl6pPr indent="-228600" lvl="5" marL="2743200" algn="l">
              <a:lnSpc>
                <a:spcPct val="90000"/>
              </a:lnSpc>
              <a:spcBef>
                <a:spcPts val="400"/>
              </a:spcBef>
              <a:spcAft>
                <a:spcPts val="0"/>
              </a:spcAft>
              <a:buClr>
                <a:schemeClr val="lt1"/>
              </a:buClr>
              <a:buSzPts val="1200"/>
              <a:buNone/>
              <a:defRPr b="1" sz="1200"/>
            </a:lvl6pPr>
            <a:lvl7pPr indent="-228600" lvl="6" marL="3200400" algn="l">
              <a:lnSpc>
                <a:spcPct val="90000"/>
              </a:lnSpc>
              <a:spcBef>
                <a:spcPts val="400"/>
              </a:spcBef>
              <a:spcAft>
                <a:spcPts val="0"/>
              </a:spcAft>
              <a:buClr>
                <a:schemeClr val="lt1"/>
              </a:buClr>
              <a:buSzPts val="1200"/>
              <a:buNone/>
              <a:defRPr b="1" sz="1200"/>
            </a:lvl7pPr>
            <a:lvl8pPr indent="-228600" lvl="7" marL="3657600" algn="l">
              <a:lnSpc>
                <a:spcPct val="90000"/>
              </a:lnSpc>
              <a:spcBef>
                <a:spcPts val="400"/>
              </a:spcBef>
              <a:spcAft>
                <a:spcPts val="0"/>
              </a:spcAft>
              <a:buClr>
                <a:schemeClr val="lt1"/>
              </a:buClr>
              <a:buSzPts val="1200"/>
              <a:buNone/>
              <a:defRPr b="1" sz="1200"/>
            </a:lvl8pPr>
            <a:lvl9pPr indent="-228600" lvl="8" marL="4114800" algn="l">
              <a:lnSpc>
                <a:spcPct val="90000"/>
              </a:lnSpc>
              <a:spcBef>
                <a:spcPts val="400"/>
              </a:spcBef>
              <a:spcAft>
                <a:spcPts val="0"/>
              </a:spcAft>
              <a:buClr>
                <a:schemeClr val="lt1"/>
              </a:buClr>
              <a:buSzPts val="1200"/>
              <a:buNone/>
              <a:defRPr b="1" sz="1200"/>
            </a:lvl9pPr>
          </a:lstStyle>
          <a:p/>
        </p:txBody>
      </p:sp>
      <p:sp>
        <p:nvSpPr>
          <p:cNvPr id="432" name="Google Shape;432;p70"/>
          <p:cNvSpPr txBox="1"/>
          <p:nvPr>
            <p:ph idx="2" type="body"/>
          </p:nvPr>
        </p:nvSpPr>
        <p:spPr>
          <a:xfrm>
            <a:off x="1017599" y="1928813"/>
            <a:ext cx="2195513" cy="2692003"/>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EDEDED"/>
              </a:buClr>
              <a:buSzPts val="1100"/>
              <a:buNone/>
              <a:defRPr sz="1100"/>
            </a:lvl1pPr>
            <a:lvl2pPr indent="-228600" lvl="1" marL="914400" algn="l">
              <a:lnSpc>
                <a:spcPct val="90000"/>
              </a:lnSpc>
              <a:spcBef>
                <a:spcPts val="400"/>
              </a:spcBef>
              <a:spcAft>
                <a:spcPts val="0"/>
              </a:spcAft>
              <a:buClr>
                <a:srgbClr val="EDEDED"/>
              </a:buClr>
              <a:buSzPts val="900"/>
              <a:buNone/>
              <a:defRPr sz="900"/>
            </a:lvl2pPr>
            <a:lvl3pPr indent="-228600" lvl="2" marL="1371600" algn="l">
              <a:lnSpc>
                <a:spcPct val="90000"/>
              </a:lnSpc>
              <a:spcBef>
                <a:spcPts val="400"/>
              </a:spcBef>
              <a:spcAft>
                <a:spcPts val="0"/>
              </a:spcAft>
              <a:buClr>
                <a:srgbClr val="EDEDED"/>
              </a:buClr>
              <a:buSzPts val="800"/>
              <a:buNone/>
              <a:defRPr sz="800"/>
            </a:lvl3pPr>
            <a:lvl4pPr indent="-228600" lvl="3" marL="1828800" algn="l">
              <a:lnSpc>
                <a:spcPct val="90000"/>
              </a:lnSpc>
              <a:spcBef>
                <a:spcPts val="400"/>
              </a:spcBef>
              <a:spcAft>
                <a:spcPts val="0"/>
              </a:spcAft>
              <a:buClr>
                <a:srgbClr val="EDEDED"/>
              </a:buClr>
              <a:buSzPts val="700"/>
              <a:buNone/>
              <a:defRPr sz="700"/>
            </a:lvl4pPr>
            <a:lvl5pPr indent="-228600" lvl="4" marL="2286000" algn="l">
              <a:lnSpc>
                <a:spcPct val="90000"/>
              </a:lnSpc>
              <a:spcBef>
                <a:spcPts val="400"/>
              </a:spcBef>
              <a:spcAft>
                <a:spcPts val="0"/>
              </a:spcAft>
              <a:buClr>
                <a:srgbClr val="EDEDED"/>
              </a:buClr>
              <a:buSzPts val="700"/>
              <a:buNone/>
              <a:defRPr sz="700"/>
            </a:lvl5pPr>
            <a:lvl6pPr indent="-228600" lvl="5" marL="2743200" algn="l">
              <a:lnSpc>
                <a:spcPct val="90000"/>
              </a:lnSpc>
              <a:spcBef>
                <a:spcPts val="400"/>
              </a:spcBef>
              <a:spcAft>
                <a:spcPts val="0"/>
              </a:spcAft>
              <a:buClr>
                <a:schemeClr val="lt1"/>
              </a:buClr>
              <a:buSzPts val="700"/>
              <a:buNone/>
              <a:defRPr sz="700"/>
            </a:lvl6pPr>
            <a:lvl7pPr indent="-228600" lvl="6" marL="3200400" algn="l">
              <a:lnSpc>
                <a:spcPct val="90000"/>
              </a:lnSpc>
              <a:spcBef>
                <a:spcPts val="400"/>
              </a:spcBef>
              <a:spcAft>
                <a:spcPts val="0"/>
              </a:spcAft>
              <a:buClr>
                <a:schemeClr val="lt1"/>
              </a:buClr>
              <a:buSzPts val="700"/>
              <a:buNone/>
              <a:defRPr sz="700"/>
            </a:lvl7pPr>
            <a:lvl8pPr indent="-228600" lvl="7" marL="3657600" algn="l">
              <a:lnSpc>
                <a:spcPct val="90000"/>
              </a:lnSpc>
              <a:spcBef>
                <a:spcPts val="400"/>
              </a:spcBef>
              <a:spcAft>
                <a:spcPts val="0"/>
              </a:spcAft>
              <a:buClr>
                <a:schemeClr val="lt1"/>
              </a:buClr>
              <a:buSzPts val="700"/>
              <a:buNone/>
              <a:defRPr sz="700"/>
            </a:lvl8pPr>
            <a:lvl9pPr indent="-228600" lvl="8" marL="4114800" algn="l">
              <a:lnSpc>
                <a:spcPct val="90000"/>
              </a:lnSpc>
              <a:spcBef>
                <a:spcPts val="400"/>
              </a:spcBef>
              <a:spcAft>
                <a:spcPts val="0"/>
              </a:spcAft>
              <a:buClr>
                <a:schemeClr val="lt1"/>
              </a:buClr>
              <a:buSzPts val="700"/>
              <a:buNone/>
              <a:defRPr sz="700"/>
            </a:lvl9pPr>
          </a:lstStyle>
          <a:p/>
        </p:txBody>
      </p:sp>
      <p:sp>
        <p:nvSpPr>
          <p:cNvPr id="433" name="Google Shape;433;p70"/>
          <p:cNvSpPr txBox="1"/>
          <p:nvPr>
            <p:ph idx="3" type="body"/>
          </p:nvPr>
        </p:nvSpPr>
        <p:spPr>
          <a:xfrm>
            <a:off x="3440996" y="1414463"/>
            <a:ext cx="2202181" cy="432197"/>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lt2"/>
              </a:buClr>
              <a:buSzPts val="1800"/>
              <a:buNone/>
              <a:defRPr b="0" sz="1800">
                <a:solidFill>
                  <a:schemeClr val="lt2"/>
                </a:solidFill>
              </a:defRPr>
            </a:lvl1pPr>
            <a:lvl2pPr indent="-317500" lvl="1" marL="914400" algn="l">
              <a:lnSpc>
                <a:spcPct val="90000"/>
              </a:lnSpc>
              <a:spcBef>
                <a:spcPts val="400"/>
              </a:spcBef>
              <a:spcAft>
                <a:spcPts val="0"/>
              </a:spcAft>
              <a:buClr>
                <a:srgbClr val="EDEDED"/>
              </a:buClr>
              <a:buSzPts val="1400"/>
              <a:buChar char="•"/>
              <a:defRPr/>
            </a:lvl2pPr>
            <a:lvl3pPr indent="-317500" lvl="2" marL="1371600" algn="l">
              <a:lnSpc>
                <a:spcPct val="90000"/>
              </a:lnSpc>
              <a:spcBef>
                <a:spcPts val="400"/>
              </a:spcBef>
              <a:spcAft>
                <a:spcPts val="0"/>
              </a:spcAft>
              <a:buClr>
                <a:srgbClr val="EDEDED"/>
              </a:buClr>
              <a:buSzPts val="1400"/>
              <a:buChar char="•"/>
              <a:defRPr/>
            </a:lvl3pPr>
            <a:lvl4pPr indent="-317500" lvl="3" marL="1828800" algn="l">
              <a:lnSpc>
                <a:spcPct val="90000"/>
              </a:lnSpc>
              <a:spcBef>
                <a:spcPts val="400"/>
              </a:spcBef>
              <a:spcAft>
                <a:spcPts val="0"/>
              </a:spcAft>
              <a:buClr>
                <a:srgbClr val="EDEDED"/>
              </a:buClr>
              <a:buSzPts val="1400"/>
              <a:buChar char="•"/>
              <a:defRPr/>
            </a:lvl4pPr>
            <a:lvl5pPr indent="-317500" lvl="4" marL="2286000" algn="l">
              <a:lnSpc>
                <a:spcPct val="90000"/>
              </a:lnSpc>
              <a:spcBef>
                <a:spcPts val="400"/>
              </a:spcBef>
              <a:spcAft>
                <a:spcPts val="0"/>
              </a:spcAft>
              <a:buClr>
                <a:srgbClr val="EDEDED"/>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434" name="Google Shape;434;p70"/>
          <p:cNvSpPr txBox="1"/>
          <p:nvPr>
            <p:ph idx="4" type="body"/>
          </p:nvPr>
        </p:nvSpPr>
        <p:spPr>
          <a:xfrm>
            <a:off x="3433081" y="1928813"/>
            <a:ext cx="2210096" cy="2692003"/>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EDEDED"/>
              </a:buClr>
              <a:buSzPts val="1100"/>
              <a:buNone/>
              <a:defRPr sz="1100"/>
            </a:lvl1pPr>
            <a:lvl2pPr indent="-228600" lvl="1" marL="914400" algn="l">
              <a:lnSpc>
                <a:spcPct val="90000"/>
              </a:lnSpc>
              <a:spcBef>
                <a:spcPts val="400"/>
              </a:spcBef>
              <a:spcAft>
                <a:spcPts val="0"/>
              </a:spcAft>
              <a:buClr>
                <a:srgbClr val="EDEDED"/>
              </a:buClr>
              <a:buSzPts val="900"/>
              <a:buNone/>
              <a:defRPr sz="900"/>
            </a:lvl2pPr>
            <a:lvl3pPr indent="-228600" lvl="2" marL="1371600" algn="l">
              <a:lnSpc>
                <a:spcPct val="90000"/>
              </a:lnSpc>
              <a:spcBef>
                <a:spcPts val="400"/>
              </a:spcBef>
              <a:spcAft>
                <a:spcPts val="0"/>
              </a:spcAft>
              <a:buClr>
                <a:srgbClr val="EDEDED"/>
              </a:buClr>
              <a:buSzPts val="800"/>
              <a:buNone/>
              <a:defRPr sz="800"/>
            </a:lvl3pPr>
            <a:lvl4pPr indent="-228600" lvl="3" marL="1828800" algn="l">
              <a:lnSpc>
                <a:spcPct val="90000"/>
              </a:lnSpc>
              <a:spcBef>
                <a:spcPts val="400"/>
              </a:spcBef>
              <a:spcAft>
                <a:spcPts val="0"/>
              </a:spcAft>
              <a:buClr>
                <a:srgbClr val="EDEDED"/>
              </a:buClr>
              <a:buSzPts val="700"/>
              <a:buNone/>
              <a:defRPr sz="700"/>
            </a:lvl4pPr>
            <a:lvl5pPr indent="-228600" lvl="4" marL="2286000" algn="l">
              <a:lnSpc>
                <a:spcPct val="90000"/>
              </a:lnSpc>
              <a:spcBef>
                <a:spcPts val="400"/>
              </a:spcBef>
              <a:spcAft>
                <a:spcPts val="0"/>
              </a:spcAft>
              <a:buClr>
                <a:srgbClr val="EDEDED"/>
              </a:buClr>
              <a:buSzPts val="700"/>
              <a:buNone/>
              <a:defRPr sz="700"/>
            </a:lvl5pPr>
            <a:lvl6pPr indent="-228600" lvl="5" marL="2743200" algn="l">
              <a:lnSpc>
                <a:spcPct val="90000"/>
              </a:lnSpc>
              <a:spcBef>
                <a:spcPts val="400"/>
              </a:spcBef>
              <a:spcAft>
                <a:spcPts val="0"/>
              </a:spcAft>
              <a:buClr>
                <a:schemeClr val="lt1"/>
              </a:buClr>
              <a:buSzPts val="700"/>
              <a:buNone/>
              <a:defRPr sz="700"/>
            </a:lvl6pPr>
            <a:lvl7pPr indent="-228600" lvl="6" marL="3200400" algn="l">
              <a:lnSpc>
                <a:spcPct val="90000"/>
              </a:lnSpc>
              <a:spcBef>
                <a:spcPts val="400"/>
              </a:spcBef>
              <a:spcAft>
                <a:spcPts val="0"/>
              </a:spcAft>
              <a:buClr>
                <a:schemeClr val="lt1"/>
              </a:buClr>
              <a:buSzPts val="700"/>
              <a:buNone/>
              <a:defRPr sz="700"/>
            </a:lvl7pPr>
            <a:lvl8pPr indent="-228600" lvl="7" marL="3657600" algn="l">
              <a:lnSpc>
                <a:spcPct val="90000"/>
              </a:lnSpc>
              <a:spcBef>
                <a:spcPts val="400"/>
              </a:spcBef>
              <a:spcAft>
                <a:spcPts val="0"/>
              </a:spcAft>
              <a:buClr>
                <a:schemeClr val="lt1"/>
              </a:buClr>
              <a:buSzPts val="700"/>
              <a:buNone/>
              <a:defRPr sz="700"/>
            </a:lvl8pPr>
            <a:lvl9pPr indent="-228600" lvl="8" marL="4114800" algn="l">
              <a:lnSpc>
                <a:spcPct val="90000"/>
              </a:lnSpc>
              <a:spcBef>
                <a:spcPts val="400"/>
              </a:spcBef>
              <a:spcAft>
                <a:spcPts val="0"/>
              </a:spcAft>
              <a:buClr>
                <a:schemeClr val="lt1"/>
              </a:buClr>
              <a:buSzPts val="700"/>
              <a:buNone/>
              <a:defRPr sz="700"/>
            </a:lvl9pPr>
          </a:lstStyle>
          <a:p/>
        </p:txBody>
      </p:sp>
      <p:sp>
        <p:nvSpPr>
          <p:cNvPr id="435" name="Google Shape;435;p70"/>
          <p:cNvSpPr txBox="1"/>
          <p:nvPr>
            <p:ph idx="5" type="body"/>
          </p:nvPr>
        </p:nvSpPr>
        <p:spPr>
          <a:xfrm>
            <a:off x="5871776" y="1414463"/>
            <a:ext cx="2199085" cy="432197"/>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lt2"/>
              </a:buClr>
              <a:buSzPts val="1800"/>
              <a:buNone/>
              <a:defRPr b="0" sz="1800">
                <a:solidFill>
                  <a:schemeClr val="lt2"/>
                </a:solidFill>
              </a:defRPr>
            </a:lvl1pPr>
            <a:lvl2pPr indent="-317500" lvl="1" marL="914400" algn="l">
              <a:lnSpc>
                <a:spcPct val="90000"/>
              </a:lnSpc>
              <a:spcBef>
                <a:spcPts val="400"/>
              </a:spcBef>
              <a:spcAft>
                <a:spcPts val="0"/>
              </a:spcAft>
              <a:buClr>
                <a:srgbClr val="EDEDED"/>
              </a:buClr>
              <a:buSzPts val="1400"/>
              <a:buChar char="•"/>
              <a:defRPr/>
            </a:lvl2pPr>
            <a:lvl3pPr indent="-317500" lvl="2" marL="1371600" algn="l">
              <a:lnSpc>
                <a:spcPct val="90000"/>
              </a:lnSpc>
              <a:spcBef>
                <a:spcPts val="400"/>
              </a:spcBef>
              <a:spcAft>
                <a:spcPts val="0"/>
              </a:spcAft>
              <a:buClr>
                <a:srgbClr val="EDEDED"/>
              </a:buClr>
              <a:buSzPts val="1400"/>
              <a:buChar char="•"/>
              <a:defRPr/>
            </a:lvl3pPr>
            <a:lvl4pPr indent="-317500" lvl="3" marL="1828800" algn="l">
              <a:lnSpc>
                <a:spcPct val="90000"/>
              </a:lnSpc>
              <a:spcBef>
                <a:spcPts val="400"/>
              </a:spcBef>
              <a:spcAft>
                <a:spcPts val="0"/>
              </a:spcAft>
              <a:buClr>
                <a:srgbClr val="EDEDED"/>
              </a:buClr>
              <a:buSzPts val="1400"/>
              <a:buChar char="•"/>
              <a:defRPr/>
            </a:lvl4pPr>
            <a:lvl5pPr indent="-317500" lvl="4" marL="2286000" algn="l">
              <a:lnSpc>
                <a:spcPct val="90000"/>
              </a:lnSpc>
              <a:spcBef>
                <a:spcPts val="400"/>
              </a:spcBef>
              <a:spcAft>
                <a:spcPts val="0"/>
              </a:spcAft>
              <a:buClr>
                <a:srgbClr val="EDEDED"/>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436" name="Google Shape;436;p70"/>
          <p:cNvSpPr txBox="1"/>
          <p:nvPr>
            <p:ph idx="6" type="body"/>
          </p:nvPr>
        </p:nvSpPr>
        <p:spPr>
          <a:xfrm>
            <a:off x="5871776" y="1928813"/>
            <a:ext cx="2199085" cy="2692003"/>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EDEDED"/>
              </a:buClr>
              <a:buSzPts val="1100"/>
              <a:buNone/>
              <a:defRPr sz="1100"/>
            </a:lvl1pPr>
            <a:lvl2pPr indent="-228600" lvl="1" marL="914400" algn="l">
              <a:lnSpc>
                <a:spcPct val="90000"/>
              </a:lnSpc>
              <a:spcBef>
                <a:spcPts val="400"/>
              </a:spcBef>
              <a:spcAft>
                <a:spcPts val="0"/>
              </a:spcAft>
              <a:buClr>
                <a:srgbClr val="EDEDED"/>
              </a:buClr>
              <a:buSzPts val="900"/>
              <a:buNone/>
              <a:defRPr sz="900"/>
            </a:lvl2pPr>
            <a:lvl3pPr indent="-228600" lvl="2" marL="1371600" algn="l">
              <a:lnSpc>
                <a:spcPct val="90000"/>
              </a:lnSpc>
              <a:spcBef>
                <a:spcPts val="400"/>
              </a:spcBef>
              <a:spcAft>
                <a:spcPts val="0"/>
              </a:spcAft>
              <a:buClr>
                <a:srgbClr val="EDEDED"/>
              </a:buClr>
              <a:buSzPts val="800"/>
              <a:buNone/>
              <a:defRPr sz="800"/>
            </a:lvl3pPr>
            <a:lvl4pPr indent="-228600" lvl="3" marL="1828800" algn="l">
              <a:lnSpc>
                <a:spcPct val="90000"/>
              </a:lnSpc>
              <a:spcBef>
                <a:spcPts val="400"/>
              </a:spcBef>
              <a:spcAft>
                <a:spcPts val="0"/>
              </a:spcAft>
              <a:buClr>
                <a:srgbClr val="EDEDED"/>
              </a:buClr>
              <a:buSzPts val="700"/>
              <a:buNone/>
              <a:defRPr sz="700"/>
            </a:lvl4pPr>
            <a:lvl5pPr indent="-228600" lvl="4" marL="2286000" algn="l">
              <a:lnSpc>
                <a:spcPct val="90000"/>
              </a:lnSpc>
              <a:spcBef>
                <a:spcPts val="400"/>
              </a:spcBef>
              <a:spcAft>
                <a:spcPts val="0"/>
              </a:spcAft>
              <a:buClr>
                <a:srgbClr val="EDEDED"/>
              </a:buClr>
              <a:buSzPts val="700"/>
              <a:buNone/>
              <a:defRPr sz="700"/>
            </a:lvl5pPr>
            <a:lvl6pPr indent="-228600" lvl="5" marL="2743200" algn="l">
              <a:lnSpc>
                <a:spcPct val="90000"/>
              </a:lnSpc>
              <a:spcBef>
                <a:spcPts val="400"/>
              </a:spcBef>
              <a:spcAft>
                <a:spcPts val="0"/>
              </a:spcAft>
              <a:buClr>
                <a:schemeClr val="lt1"/>
              </a:buClr>
              <a:buSzPts val="700"/>
              <a:buNone/>
              <a:defRPr sz="700"/>
            </a:lvl6pPr>
            <a:lvl7pPr indent="-228600" lvl="6" marL="3200400" algn="l">
              <a:lnSpc>
                <a:spcPct val="90000"/>
              </a:lnSpc>
              <a:spcBef>
                <a:spcPts val="400"/>
              </a:spcBef>
              <a:spcAft>
                <a:spcPts val="0"/>
              </a:spcAft>
              <a:buClr>
                <a:schemeClr val="lt1"/>
              </a:buClr>
              <a:buSzPts val="700"/>
              <a:buNone/>
              <a:defRPr sz="700"/>
            </a:lvl7pPr>
            <a:lvl8pPr indent="-228600" lvl="7" marL="3657600" algn="l">
              <a:lnSpc>
                <a:spcPct val="90000"/>
              </a:lnSpc>
              <a:spcBef>
                <a:spcPts val="400"/>
              </a:spcBef>
              <a:spcAft>
                <a:spcPts val="0"/>
              </a:spcAft>
              <a:buClr>
                <a:schemeClr val="lt1"/>
              </a:buClr>
              <a:buSzPts val="700"/>
              <a:buNone/>
              <a:defRPr sz="700"/>
            </a:lvl8pPr>
            <a:lvl9pPr indent="-228600" lvl="8" marL="4114800" algn="l">
              <a:lnSpc>
                <a:spcPct val="90000"/>
              </a:lnSpc>
              <a:spcBef>
                <a:spcPts val="400"/>
              </a:spcBef>
              <a:spcAft>
                <a:spcPts val="0"/>
              </a:spcAft>
              <a:buClr>
                <a:schemeClr val="lt1"/>
              </a:buClr>
              <a:buSzPts val="700"/>
              <a:buNone/>
              <a:defRPr sz="700"/>
            </a:lvl9pPr>
          </a:lstStyle>
          <a:p/>
        </p:txBody>
      </p:sp>
      <p:sp>
        <p:nvSpPr>
          <p:cNvPr id="437" name="Google Shape;437;p7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38" name="Google Shape;438;p7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39" name="Google Shape;439;p7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 Column">
  <p:cSld name="3 Picture Column">
    <p:spTree>
      <p:nvGrpSpPr>
        <p:cNvPr id="440" name="Shape 440"/>
        <p:cNvGrpSpPr/>
        <p:nvPr/>
      </p:nvGrpSpPr>
      <p:grpSpPr>
        <a:xfrm>
          <a:off x="0" y="0"/>
          <a:ext cx="0" cy="0"/>
          <a:chOff x="0" y="0"/>
          <a:chExt cx="0" cy="0"/>
        </a:xfrm>
      </p:grpSpPr>
      <p:sp>
        <p:nvSpPr>
          <p:cNvPr id="441" name="Google Shape;441;p7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EDEDED"/>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42" name="Google Shape;442;p71"/>
          <p:cNvSpPr txBox="1"/>
          <p:nvPr>
            <p:ph idx="1" type="body"/>
          </p:nvPr>
        </p:nvSpPr>
        <p:spPr>
          <a:xfrm>
            <a:off x="999064" y="3223127"/>
            <a:ext cx="2205038" cy="432197"/>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rgbClr val="EDEDED"/>
              </a:buClr>
              <a:buSzPts val="1800"/>
              <a:buNone/>
              <a:defRPr b="0" sz="1800">
                <a:solidFill>
                  <a:srgbClr val="EDEDED"/>
                </a:solidFill>
              </a:defRPr>
            </a:lvl1pPr>
            <a:lvl2pPr indent="-228600" lvl="1" marL="914400" algn="l">
              <a:lnSpc>
                <a:spcPct val="90000"/>
              </a:lnSpc>
              <a:spcBef>
                <a:spcPts val="400"/>
              </a:spcBef>
              <a:spcAft>
                <a:spcPts val="0"/>
              </a:spcAft>
              <a:buClr>
                <a:srgbClr val="EDEDED"/>
              </a:buClr>
              <a:buSzPts val="1500"/>
              <a:buNone/>
              <a:defRPr b="1" sz="1500"/>
            </a:lvl2pPr>
            <a:lvl3pPr indent="-228600" lvl="2" marL="1371600" algn="l">
              <a:lnSpc>
                <a:spcPct val="90000"/>
              </a:lnSpc>
              <a:spcBef>
                <a:spcPts val="400"/>
              </a:spcBef>
              <a:spcAft>
                <a:spcPts val="0"/>
              </a:spcAft>
              <a:buClr>
                <a:srgbClr val="EDEDED"/>
              </a:buClr>
              <a:buSzPts val="1400"/>
              <a:buNone/>
              <a:defRPr b="1" sz="1400"/>
            </a:lvl3pPr>
            <a:lvl4pPr indent="-228600" lvl="3" marL="1828800" algn="l">
              <a:lnSpc>
                <a:spcPct val="90000"/>
              </a:lnSpc>
              <a:spcBef>
                <a:spcPts val="400"/>
              </a:spcBef>
              <a:spcAft>
                <a:spcPts val="0"/>
              </a:spcAft>
              <a:buClr>
                <a:srgbClr val="EDEDED"/>
              </a:buClr>
              <a:buSzPts val="1200"/>
              <a:buNone/>
              <a:defRPr b="1" sz="1200"/>
            </a:lvl4pPr>
            <a:lvl5pPr indent="-228600" lvl="4" marL="2286000" algn="l">
              <a:lnSpc>
                <a:spcPct val="90000"/>
              </a:lnSpc>
              <a:spcBef>
                <a:spcPts val="400"/>
              </a:spcBef>
              <a:spcAft>
                <a:spcPts val="0"/>
              </a:spcAft>
              <a:buClr>
                <a:srgbClr val="EDEDED"/>
              </a:buClr>
              <a:buSzPts val="1200"/>
              <a:buNone/>
              <a:defRPr b="1" sz="1200"/>
            </a:lvl5pPr>
            <a:lvl6pPr indent="-228600" lvl="5" marL="2743200" algn="l">
              <a:lnSpc>
                <a:spcPct val="90000"/>
              </a:lnSpc>
              <a:spcBef>
                <a:spcPts val="400"/>
              </a:spcBef>
              <a:spcAft>
                <a:spcPts val="0"/>
              </a:spcAft>
              <a:buClr>
                <a:schemeClr val="lt1"/>
              </a:buClr>
              <a:buSzPts val="1200"/>
              <a:buNone/>
              <a:defRPr b="1" sz="1200"/>
            </a:lvl6pPr>
            <a:lvl7pPr indent="-228600" lvl="6" marL="3200400" algn="l">
              <a:lnSpc>
                <a:spcPct val="90000"/>
              </a:lnSpc>
              <a:spcBef>
                <a:spcPts val="400"/>
              </a:spcBef>
              <a:spcAft>
                <a:spcPts val="0"/>
              </a:spcAft>
              <a:buClr>
                <a:schemeClr val="lt1"/>
              </a:buClr>
              <a:buSzPts val="1200"/>
              <a:buNone/>
              <a:defRPr b="1" sz="1200"/>
            </a:lvl7pPr>
            <a:lvl8pPr indent="-228600" lvl="7" marL="3657600" algn="l">
              <a:lnSpc>
                <a:spcPct val="90000"/>
              </a:lnSpc>
              <a:spcBef>
                <a:spcPts val="400"/>
              </a:spcBef>
              <a:spcAft>
                <a:spcPts val="0"/>
              </a:spcAft>
              <a:buClr>
                <a:schemeClr val="lt1"/>
              </a:buClr>
              <a:buSzPts val="1200"/>
              <a:buNone/>
              <a:defRPr b="1" sz="1200"/>
            </a:lvl8pPr>
            <a:lvl9pPr indent="-228600" lvl="8" marL="4114800" algn="l">
              <a:lnSpc>
                <a:spcPct val="90000"/>
              </a:lnSpc>
              <a:spcBef>
                <a:spcPts val="400"/>
              </a:spcBef>
              <a:spcAft>
                <a:spcPts val="0"/>
              </a:spcAft>
              <a:buClr>
                <a:schemeClr val="lt1"/>
              </a:buClr>
              <a:buSzPts val="1200"/>
              <a:buNone/>
              <a:defRPr b="1" sz="1200"/>
            </a:lvl9pPr>
          </a:lstStyle>
          <a:p/>
        </p:txBody>
      </p:sp>
      <p:sp>
        <p:nvSpPr>
          <p:cNvPr id="443" name="Google Shape;443;p71"/>
          <p:cNvSpPr/>
          <p:nvPr>
            <p:ph idx="2" type="pic"/>
          </p:nvPr>
        </p:nvSpPr>
        <p:spPr>
          <a:xfrm>
            <a:off x="999064" y="1692265"/>
            <a:ext cx="2205038" cy="11430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444" name="Google Shape;444;p71"/>
          <p:cNvSpPr txBox="1"/>
          <p:nvPr>
            <p:ph idx="3" type="body"/>
          </p:nvPr>
        </p:nvSpPr>
        <p:spPr>
          <a:xfrm>
            <a:off x="999064" y="3655324"/>
            <a:ext cx="2205038" cy="494392"/>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EDEDED"/>
              </a:buClr>
              <a:buSzPts val="1100"/>
              <a:buNone/>
              <a:defRPr sz="1100"/>
            </a:lvl1pPr>
            <a:lvl2pPr indent="-228600" lvl="1" marL="914400" algn="l">
              <a:lnSpc>
                <a:spcPct val="90000"/>
              </a:lnSpc>
              <a:spcBef>
                <a:spcPts val="400"/>
              </a:spcBef>
              <a:spcAft>
                <a:spcPts val="0"/>
              </a:spcAft>
              <a:buClr>
                <a:srgbClr val="EDEDED"/>
              </a:buClr>
              <a:buSzPts val="900"/>
              <a:buNone/>
              <a:defRPr sz="900"/>
            </a:lvl2pPr>
            <a:lvl3pPr indent="-228600" lvl="2" marL="1371600" algn="l">
              <a:lnSpc>
                <a:spcPct val="90000"/>
              </a:lnSpc>
              <a:spcBef>
                <a:spcPts val="400"/>
              </a:spcBef>
              <a:spcAft>
                <a:spcPts val="0"/>
              </a:spcAft>
              <a:buClr>
                <a:srgbClr val="EDEDED"/>
              </a:buClr>
              <a:buSzPts val="800"/>
              <a:buNone/>
              <a:defRPr sz="800"/>
            </a:lvl3pPr>
            <a:lvl4pPr indent="-228600" lvl="3" marL="1828800" algn="l">
              <a:lnSpc>
                <a:spcPct val="90000"/>
              </a:lnSpc>
              <a:spcBef>
                <a:spcPts val="400"/>
              </a:spcBef>
              <a:spcAft>
                <a:spcPts val="0"/>
              </a:spcAft>
              <a:buClr>
                <a:srgbClr val="EDEDED"/>
              </a:buClr>
              <a:buSzPts val="700"/>
              <a:buNone/>
              <a:defRPr sz="700"/>
            </a:lvl4pPr>
            <a:lvl5pPr indent="-228600" lvl="4" marL="2286000" algn="l">
              <a:lnSpc>
                <a:spcPct val="90000"/>
              </a:lnSpc>
              <a:spcBef>
                <a:spcPts val="400"/>
              </a:spcBef>
              <a:spcAft>
                <a:spcPts val="0"/>
              </a:spcAft>
              <a:buClr>
                <a:srgbClr val="EDEDED"/>
              </a:buClr>
              <a:buSzPts val="700"/>
              <a:buNone/>
              <a:defRPr sz="700"/>
            </a:lvl5pPr>
            <a:lvl6pPr indent="-228600" lvl="5" marL="2743200" algn="l">
              <a:lnSpc>
                <a:spcPct val="90000"/>
              </a:lnSpc>
              <a:spcBef>
                <a:spcPts val="400"/>
              </a:spcBef>
              <a:spcAft>
                <a:spcPts val="0"/>
              </a:spcAft>
              <a:buClr>
                <a:schemeClr val="lt1"/>
              </a:buClr>
              <a:buSzPts val="700"/>
              <a:buNone/>
              <a:defRPr sz="700"/>
            </a:lvl6pPr>
            <a:lvl7pPr indent="-228600" lvl="6" marL="3200400" algn="l">
              <a:lnSpc>
                <a:spcPct val="90000"/>
              </a:lnSpc>
              <a:spcBef>
                <a:spcPts val="400"/>
              </a:spcBef>
              <a:spcAft>
                <a:spcPts val="0"/>
              </a:spcAft>
              <a:buClr>
                <a:schemeClr val="lt1"/>
              </a:buClr>
              <a:buSzPts val="700"/>
              <a:buNone/>
              <a:defRPr sz="700"/>
            </a:lvl7pPr>
            <a:lvl8pPr indent="-228600" lvl="7" marL="3657600" algn="l">
              <a:lnSpc>
                <a:spcPct val="90000"/>
              </a:lnSpc>
              <a:spcBef>
                <a:spcPts val="400"/>
              </a:spcBef>
              <a:spcAft>
                <a:spcPts val="0"/>
              </a:spcAft>
              <a:buClr>
                <a:schemeClr val="lt1"/>
              </a:buClr>
              <a:buSzPts val="700"/>
              <a:buNone/>
              <a:defRPr sz="700"/>
            </a:lvl8pPr>
            <a:lvl9pPr indent="-228600" lvl="8" marL="4114800" algn="l">
              <a:lnSpc>
                <a:spcPct val="90000"/>
              </a:lnSpc>
              <a:spcBef>
                <a:spcPts val="400"/>
              </a:spcBef>
              <a:spcAft>
                <a:spcPts val="0"/>
              </a:spcAft>
              <a:buClr>
                <a:schemeClr val="lt1"/>
              </a:buClr>
              <a:buSzPts val="700"/>
              <a:buNone/>
              <a:defRPr sz="700"/>
            </a:lvl9pPr>
          </a:lstStyle>
          <a:p/>
        </p:txBody>
      </p:sp>
      <p:sp>
        <p:nvSpPr>
          <p:cNvPr id="445" name="Google Shape;445;p71"/>
          <p:cNvSpPr txBox="1"/>
          <p:nvPr>
            <p:ph idx="4" type="body"/>
          </p:nvPr>
        </p:nvSpPr>
        <p:spPr>
          <a:xfrm>
            <a:off x="3426748" y="3223127"/>
            <a:ext cx="2197894" cy="432197"/>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rgbClr val="EDEDED"/>
              </a:buClr>
              <a:buSzPts val="1800"/>
              <a:buNone/>
              <a:defRPr b="0" sz="1800">
                <a:solidFill>
                  <a:srgbClr val="EDEDED"/>
                </a:solidFill>
              </a:defRPr>
            </a:lvl1pPr>
            <a:lvl2pPr indent="-228600" lvl="1" marL="914400" algn="l">
              <a:lnSpc>
                <a:spcPct val="90000"/>
              </a:lnSpc>
              <a:spcBef>
                <a:spcPts val="400"/>
              </a:spcBef>
              <a:spcAft>
                <a:spcPts val="0"/>
              </a:spcAft>
              <a:buClr>
                <a:srgbClr val="EDEDED"/>
              </a:buClr>
              <a:buSzPts val="1500"/>
              <a:buNone/>
              <a:defRPr b="1" sz="1500"/>
            </a:lvl2pPr>
            <a:lvl3pPr indent="-228600" lvl="2" marL="1371600" algn="l">
              <a:lnSpc>
                <a:spcPct val="90000"/>
              </a:lnSpc>
              <a:spcBef>
                <a:spcPts val="400"/>
              </a:spcBef>
              <a:spcAft>
                <a:spcPts val="0"/>
              </a:spcAft>
              <a:buClr>
                <a:srgbClr val="EDEDED"/>
              </a:buClr>
              <a:buSzPts val="1400"/>
              <a:buNone/>
              <a:defRPr b="1" sz="1400"/>
            </a:lvl3pPr>
            <a:lvl4pPr indent="-228600" lvl="3" marL="1828800" algn="l">
              <a:lnSpc>
                <a:spcPct val="90000"/>
              </a:lnSpc>
              <a:spcBef>
                <a:spcPts val="400"/>
              </a:spcBef>
              <a:spcAft>
                <a:spcPts val="0"/>
              </a:spcAft>
              <a:buClr>
                <a:srgbClr val="EDEDED"/>
              </a:buClr>
              <a:buSzPts val="1200"/>
              <a:buNone/>
              <a:defRPr b="1" sz="1200"/>
            </a:lvl4pPr>
            <a:lvl5pPr indent="-228600" lvl="4" marL="2286000" algn="l">
              <a:lnSpc>
                <a:spcPct val="90000"/>
              </a:lnSpc>
              <a:spcBef>
                <a:spcPts val="400"/>
              </a:spcBef>
              <a:spcAft>
                <a:spcPts val="0"/>
              </a:spcAft>
              <a:buClr>
                <a:srgbClr val="EDEDED"/>
              </a:buClr>
              <a:buSzPts val="1200"/>
              <a:buNone/>
              <a:defRPr b="1" sz="1200"/>
            </a:lvl5pPr>
            <a:lvl6pPr indent="-228600" lvl="5" marL="2743200" algn="l">
              <a:lnSpc>
                <a:spcPct val="90000"/>
              </a:lnSpc>
              <a:spcBef>
                <a:spcPts val="400"/>
              </a:spcBef>
              <a:spcAft>
                <a:spcPts val="0"/>
              </a:spcAft>
              <a:buClr>
                <a:schemeClr val="lt1"/>
              </a:buClr>
              <a:buSzPts val="1200"/>
              <a:buNone/>
              <a:defRPr b="1" sz="1200"/>
            </a:lvl6pPr>
            <a:lvl7pPr indent="-228600" lvl="6" marL="3200400" algn="l">
              <a:lnSpc>
                <a:spcPct val="90000"/>
              </a:lnSpc>
              <a:spcBef>
                <a:spcPts val="400"/>
              </a:spcBef>
              <a:spcAft>
                <a:spcPts val="0"/>
              </a:spcAft>
              <a:buClr>
                <a:schemeClr val="lt1"/>
              </a:buClr>
              <a:buSzPts val="1200"/>
              <a:buNone/>
              <a:defRPr b="1" sz="1200"/>
            </a:lvl7pPr>
            <a:lvl8pPr indent="-228600" lvl="7" marL="3657600" algn="l">
              <a:lnSpc>
                <a:spcPct val="90000"/>
              </a:lnSpc>
              <a:spcBef>
                <a:spcPts val="400"/>
              </a:spcBef>
              <a:spcAft>
                <a:spcPts val="0"/>
              </a:spcAft>
              <a:buClr>
                <a:schemeClr val="lt1"/>
              </a:buClr>
              <a:buSzPts val="1200"/>
              <a:buNone/>
              <a:defRPr b="1" sz="1200"/>
            </a:lvl8pPr>
            <a:lvl9pPr indent="-228600" lvl="8" marL="4114800" algn="l">
              <a:lnSpc>
                <a:spcPct val="90000"/>
              </a:lnSpc>
              <a:spcBef>
                <a:spcPts val="400"/>
              </a:spcBef>
              <a:spcAft>
                <a:spcPts val="0"/>
              </a:spcAft>
              <a:buClr>
                <a:schemeClr val="lt1"/>
              </a:buClr>
              <a:buSzPts val="1200"/>
              <a:buNone/>
              <a:defRPr b="1" sz="1200"/>
            </a:lvl9pPr>
          </a:lstStyle>
          <a:p/>
        </p:txBody>
      </p:sp>
      <p:sp>
        <p:nvSpPr>
          <p:cNvPr id="446" name="Google Shape;446;p71"/>
          <p:cNvSpPr/>
          <p:nvPr>
            <p:ph idx="5" type="pic"/>
          </p:nvPr>
        </p:nvSpPr>
        <p:spPr>
          <a:xfrm>
            <a:off x="3426747" y="1692265"/>
            <a:ext cx="2197894" cy="11430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447" name="Google Shape;447;p71"/>
          <p:cNvSpPr txBox="1"/>
          <p:nvPr>
            <p:ph idx="6" type="body"/>
          </p:nvPr>
        </p:nvSpPr>
        <p:spPr>
          <a:xfrm>
            <a:off x="3425733" y="3655323"/>
            <a:ext cx="2200805" cy="494392"/>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EDEDED"/>
              </a:buClr>
              <a:buSzPts val="1100"/>
              <a:buNone/>
              <a:defRPr sz="1100"/>
            </a:lvl1pPr>
            <a:lvl2pPr indent="-228600" lvl="1" marL="914400" algn="l">
              <a:lnSpc>
                <a:spcPct val="90000"/>
              </a:lnSpc>
              <a:spcBef>
                <a:spcPts val="400"/>
              </a:spcBef>
              <a:spcAft>
                <a:spcPts val="0"/>
              </a:spcAft>
              <a:buClr>
                <a:srgbClr val="EDEDED"/>
              </a:buClr>
              <a:buSzPts val="900"/>
              <a:buNone/>
              <a:defRPr sz="900"/>
            </a:lvl2pPr>
            <a:lvl3pPr indent="-228600" lvl="2" marL="1371600" algn="l">
              <a:lnSpc>
                <a:spcPct val="90000"/>
              </a:lnSpc>
              <a:spcBef>
                <a:spcPts val="400"/>
              </a:spcBef>
              <a:spcAft>
                <a:spcPts val="0"/>
              </a:spcAft>
              <a:buClr>
                <a:srgbClr val="EDEDED"/>
              </a:buClr>
              <a:buSzPts val="800"/>
              <a:buNone/>
              <a:defRPr sz="800"/>
            </a:lvl3pPr>
            <a:lvl4pPr indent="-228600" lvl="3" marL="1828800" algn="l">
              <a:lnSpc>
                <a:spcPct val="90000"/>
              </a:lnSpc>
              <a:spcBef>
                <a:spcPts val="400"/>
              </a:spcBef>
              <a:spcAft>
                <a:spcPts val="0"/>
              </a:spcAft>
              <a:buClr>
                <a:srgbClr val="EDEDED"/>
              </a:buClr>
              <a:buSzPts val="700"/>
              <a:buNone/>
              <a:defRPr sz="700"/>
            </a:lvl4pPr>
            <a:lvl5pPr indent="-228600" lvl="4" marL="2286000" algn="l">
              <a:lnSpc>
                <a:spcPct val="90000"/>
              </a:lnSpc>
              <a:spcBef>
                <a:spcPts val="400"/>
              </a:spcBef>
              <a:spcAft>
                <a:spcPts val="0"/>
              </a:spcAft>
              <a:buClr>
                <a:srgbClr val="EDEDED"/>
              </a:buClr>
              <a:buSzPts val="700"/>
              <a:buNone/>
              <a:defRPr sz="700"/>
            </a:lvl5pPr>
            <a:lvl6pPr indent="-228600" lvl="5" marL="2743200" algn="l">
              <a:lnSpc>
                <a:spcPct val="90000"/>
              </a:lnSpc>
              <a:spcBef>
                <a:spcPts val="400"/>
              </a:spcBef>
              <a:spcAft>
                <a:spcPts val="0"/>
              </a:spcAft>
              <a:buClr>
                <a:schemeClr val="lt1"/>
              </a:buClr>
              <a:buSzPts val="700"/>
              <a:buNone/>
              <a:defRPr sz="700"/>
            </a:lvl6pPr>
            <a:lvl7pPr indent="-228600" lvl="6" marL="3200400" algn="l">
              <a:lnSpc>
                <a:spcPct val="90000"/>
              </a:lnSpc>
              <a:spcBef>
                <a:spcPts val="400"/>
              </a:spcBef>
              <a:spcAft>
                <a:spcPts val="0"/>
              </a:spcAft>
              <a:buClr>
                <a:schemeClr val="lt1"/>
              </a:buClr>
              <a:buSzPts val="700"/>
              <a:buNone/>
              <a:defRPr sz="700"/>
            </a:lvl7pPr>
            <a:lvl8pPr indent="-228600" lvl="7" marL="3657600" algn="l">
              <a:lnSpc>
                <a:spcPct val="90000"/>
              </a:lnSpc>
              <a:spcBef>
                <a:spcPts val="400"/>
              </a:spcBef>
              <a:spcAft>
                <a:spcPts val="0"/>
              </a:spcAft>
              <a:buClr>
                <a:schemeClr val="lt1"/>
              </a:buClr>
              <a:buSzPts val="700"/>
              <a:buNone/>
              <a:defRPr sz="700"/>
            </a:lvl8pPr>
            <a:lvl9pPr indent="-228600" lvl="8" marL="4114800" algn="l">
              <a:lnSpc>
                <a:spcPct val="90000"/>
              </a:lnSpc>
              <a:spcBef>
                <a:spcPts val="400"/>
              </a:spcBef>
              <a:spcAft>
                <a:spcPts val="0"/>
              </a:spcAft>
              <a:buClr>
                <a:schemeClr val="lt1"/>
              </a:buClr>
              <a:buSzPts val="700"/>
              <a:buNone/>
              <a:defRPr sz="700"/>
            </a:lvl9pPr>
          </a:lstStyle>
          <a:p/>
        </p:txBody>
      </p:sp>
      <p:sp>
        <p:nvSpPr>
          <p:cNvPr id="448" name="Google Shape;448;p71"/>
          <p:cNvSpPr txBox="1"/>
          <p:nvPr>
            <p:ph idx="7" type="body"/>
          </p:nvPr>
        </p:nvSpPr>
        <p:spPr>
          <a:xfrm>
            <a:off x="5853241" y="3223127"/>
            <a:ext cx="2199085" cy="432197"/>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rgbClr val="EDEDED"/>
              </a:buClr>
              <a:buSzPts val="1800"/>
              <a:buNone/>
              <a:defRPr b="0" sz="1800">
                <a:solidFill>
                  <a:srgbClr val="EDEDED"/>
                </a:solidFill>
              </a:defRPr>
            </a:lvl1pPr>
            <a:lvl2pPr indent="-228600" lvl="1" marL="914400" algn="l">
              <a:lnSpc>
                <a:spcPct val="90000"/>
              </a:lnSpc>
              <a:spcBef>
                <a:spcPts val="400"/>
              </a:spcBef>
              <a:spcAft>
                <a:spcPts val="0"/>
              </a:spcAft>
              <a:buClr>
                <a:srgbClr val="EDEDED"/>
              </a:buClr>
              <a:buSzPts val="1500"/>
              <a:buNone/>
              <a:defRPr b="1" sz="1500"/>
            </a:lvl2pPr>
            <a:lvl3pPr indent="-228600" lvl="2" marL="1371600" algn="l">
              <a:lnSpc>
                <a:spcPct val="90000"/>
              </a:lnSpc>
              <a:spcBef>
                <a:spcPts val="400"/>
              </a:spcBef>
              <a:spcAft>
                <a:spcPts val="0"/>
              </a:spcAft>
              <a:buClr>
                <a:srgbClr val="EDEDED"/>
              </a:buClr>
              <a:buSzPts val="1400"/>
              <a:buNone/>
              <a:defRPr b="1" sz="1400"/>
            </a:lvl3pPr>
            <a:lvl4pPr indent="-228600" lvl="3" marL="1828800" algn="l">
              <a:lnSpc>
                <a:spcPct val="90000"/>
              </a:lnSpc>
              <a:spcBef>
                <a:spcPts val="400"/>
              </a:spcBef>
              <a:spcAft>
                <a:spcPts val="0"/>
              </a:spcAft>
              <a:buClr>
                <a:srgbClr val="EDEDED"/>
              </a:buClr>
              <a:buSzPts val="1200"/>
              <a:buNone/>
              <a:defRPr b="1" sz="1200"/>
            </a:lvl4pPr>
            <a:lvl5pPr indent="-228600" lvl="4" marL="2286000" algn="l">
              <a:lnSpc>
                <a:spcPct val="90000"/>
              </a:lnSpc>
              <a:spcBef>
                <a:spcPts val="400"/>
              </a:spcBef>
              <a:spcAft>
                <a:spcPts val="0"/>
              </a:spcAft>
              <a:buClr>
                <a:srgbClr val="EDEDED"/>
              </a:buClr>
              <a:buSzPts val="1200"/>
              <a:buNone/>
              <a:defRPr b="1" sz="1200"/>
            </a:lvl5pPr>
            <a:lvl6pPr indent="-228600" lvl="5" marL="2743200" algn="l">
              <a:lnSpc>
                <a:spcPct val="90000"/>
              </a:lnSpc>
              <a:spcBef>
                <a:spcPts val="400"/>
              </a:spcBef>
              <a:spcAft>
                <a:spcPts val="0"/>
              </a:spcAft>
              <a:buClr>
                <a:schemeClr val="lt1"/>
              </a:buClr>
              <a:buSzPts val="1200"/>
              <a:buNone/>
              <a:defRPr b="1" sz="1200"/>
            </a:lvl6pPr>
            <a:lvl7pPr indent="-228600" lvl="6" marL="3200400" algn="l">
              <a:lnSpc>
                <a:spcPct val="90000"/>
              </a:lnSpc>
              <a:spcBef>
                <a:spcPts val="400"/>
              </a:spcBef>
              <a:spcAft>
                <a:spcPts val="0"/>
              </a:spcAft>
              <a:buClr>
                <a:schemeClr val="lt1"/>
              </a:buClr>
              <a:buSzPts val="1200"/>
              <a:buNone/>
              <a:defRPr b="1" sz="1200"/>
            </a:lvl7pPr>
            <a:lvl8pPr indent="-228600" lvl="7" marL="3657600" algn="l">
              <a:lnSpc>
                <a:spcPct val="90000"/>
              </a:lnSpc>
              <a:spcBef>
                <a:spcPts val="400"/>
              </a:spcBef>
              <a:spcAft>
                <a:spcPts val="0"/>
              </a:spcAft>
              <a:buClr>
                <a:schemeClr val="lt1"/>
              </a:buClr>
              <a:buSzPts val="1200"/>
              <a:buNone/>
              <a:defRPr b="1" sz="1200"/>
            </a:lvl8pPr>
            <a:lvl9pPr indent="-228600" lvl="8" marL="4114800" algn="l">
              <a:lnSpc>
                <a:spcPct val="90000"/>
              </a:lnSpc>
              <a:spcBef>
                <a:spcPts val="400"/>
              </a:spcBef>
              <a:spcAft>
                <a:spcPts val="0"/>
              </a:spcAft>
              <a:buClr>
                <a:schemeClr val="lt1"/>
              </a:buClr>
              <a:buSzPts val="1200"/>
              <a:buNone/>
              <a:defRPr b="1" sz="1200"/>
            </a:lvl9pPr>
          </a:lstStyle>
          <a:p/>
        </p:txBody>
      </p:sp>
      <p:sp>
        <p:nvSpPr>
          <p:cNvPr id="449" name="Google Shape;449;p71"/>
          <p:cNvSpPr/>
          <p:nvPr>
            <p:ph idx="8" type="pic"/>
          </p:nvPr>
        </p:nvSpPr>
        <p:spPr>
          <a:xfrm>
            <a:off x="5853241" y="1692265"/>
            <a:ext cx="2199085" cy="11430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450" name="Google Shape;450;p71"/>
          <p:cNvSpPr txBox="1"/>
          <p:nvPr>
            <p:ph idx="9" type="body"/>
          </p:nvPr>
        </p:nvSpPr>
        <p:spPr>
          <a:xfrm>
            <a:off x="5853148" y="3655321"/>
            <a:ext cx="2201998" cy="494392"/>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EDEDED"/>
              </a:buClr>
              <a:buSzPts val="1100"/>
              <a:buNone/>
              <a:defRPr sz="1100"/>
            </a:lvl1pPr>
            <a:lvl2pPr indent="-228600" lvl="1" marL="914400" algn="l">
              <a:lnSpc>
                <a:spcPct val="90000"/>
              </a:lnSpc>
              <a:spcBef>
                <a:spcPts val="400"/>
              </a:spcBef>
              <a:spcAft>
                <a:spcPts val="0"/>
              </a:spcAft>
              <a:buClr>
                <a:srgbClr val="EDEDED"/>
              </a:buClr>
              <a:buSzPts val="900"/>
              <a:buNone/>
              <a:defRPr sz="900"/>
            </a:lvl2pPr>
            <a:lvl3pPr indent="-228600" lvl="2" marL="1371600" algn="l">
              <a:lnSpc>
                <a:spcPct val="90000"/>
              </a:lnSpc>
              <a:spcBef>
                <a:spcPts val="400"/>
              </a:spcBef>
              <a:spcAft>
                <a:spcPts val="0"/>
              </a:spcAft>
              <a:buClr>
                <a:srgbClr val="EDEDED"/>
              </a:buClr>
              <a:buSzPts val="800"/>
              <a:buNone/>
              <a:defRPr sz="800"/>
            </a:lvl3pPr>
            <a:lvl4pPr indent="-228600" lvl="3" marL="1828800" algn="l">
              <a:lnSpc>
                <a:spcPct val="90000"/>
              </a:lnSpc>
              <a:spcBef>
                <a:spcPts val="400"/>
              </a:spcBef>
              <a:spcAft>
                <a:spcPts val="0"/>
              </a:spcAft>
              <a:buClr>
                <a:srgbClr val="EDEDED"/>
              </a:buClr>
              <a:buSzPts val="700"/>
              <a:buNone/>
              <a:defRPr sz="700"/>
            </a:lvl4pPr>
            <a:lvl5pPr indent="-228600" lvl="4" marL="2286000" algn="l">
              <a:lnSpc>
                <a:spcPct val="90000"/>
              </a:lnSpc>
              <a:spcBef>
                <a:spcPts val="400"/>
              </a:spcBef>
              <a:spcAft>
                <a:spcPts val="0"/>
              </a:spcAft>
              <a:buClr>
                <a:srgbClr val="EDEDED"/>
              </a:buClr>
              <a:buSzPts val="700"/>
              <a:buNone/>
              <a:defRPr sz="700"/>
            </a:lvl5pPr>
            <a:lvl6pPr indent="-228600" lvl="5" marL="2743200" algn="l">
              <a:lnSpc>
                <a:spcPct val="90000"/>
              </a:lnSpc>
              <a:spcBef>
                <a:spcPts val="400"/>
              </a:spcBef>
              <a:spcAft>
                <a:spcPts val="0"/>
              </a:spcAft>
              <a:buClr>
                <a:schemeClr val="lt1"/>
              </a:buClr>
              <a:buSzPts val="700"/>
              <a:buNone/>
              <a:defRPr sz="700"/>
            </a:lvl6pPr>
            <a:lvl7pPr indent="-228600" lvl="6" marL="3200400" algn="l">
              <a:lnSpc>
                <a:spcPct val="90000"/>
              </a:lnSpc>
              <a:spcBef>
                <a:spcPts val="400"/>
              </a:spcBef>
              <a:spcAft>
                <a:spcPts val="0"/>
              </a:spcAft>
              <a:buClr>
                <a:schemeClr val="lt1"/>
              </a:buClr>
              <a:buSzPts val="700"/>
              <a:buNone/>
              <a:defRPr sz="700"/>
            </a:lvl7pPr>
            <a:lvl8pPr indent="-228600" lvl="7" marL="3657600" algn="l">
              <a:lnSpc>
                <a:spcPct val="90000"/>
              </a:lnSpc>
              <a:spcBef>
                <a:spcPts val="400"/>
              </a:spcBef>
              <a:spcAft>
                <a:spcPts val="0"/>
              </a:spcAft>
              <a:buClr>
                <a:schemeClr val="lt1"/>
              </a:buClr>
              <a:buSzPts val="700"/>
              <a:buNone/>
              <a:defRPr sz="700"/>
            </a:lvl8pPr>
            <a:lvl9pPr indent="-228600" lvl="8" marL="4114800" algn="l">
              <a:lnSpc>
                <a:spcPct val="90000"/>
              </a:lnSpc>
              <a:spcBef>
                <a:spcPts val="400"/>
              </a:spcBef>
              <a:spcAft>
                <a:spcPts val="0"/>
              </a:spcAft>
              <a:buClr>
                <a:schemeClr val="lt1"/>
              </a:buClr>
              <a:buSzPts val="700"/>
              <a:buNone/>
              <a:defRPr sz="700"/>
            </a:lvl9pPr>
          </a:lstStyle>
          <a:p/>
        </p:txBody>
      </p:sp>
      <p:sp>
        <p:nvSpPr>
          <p:cNvPr id="451" name="Google Shape;451;p7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52" name="Google Shape;452;p7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53" name="Google Shape;453;p7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54" name="Shape 454"/>
        <p:cNvGrpSpPr/>
        <p:nvPr/>
      </p:nvGrpSpPr>
      <p:grpSpPr>
        <a:xfrm>
          <a:off x="0" y="0"/>
          <a:ext cx="0" cy="0"/>
          <a:chOff x="0" y="0"/>
          <a:chExt cx="0" cy="0"/>
        </a:xfrm>
      </p:grpSpPr>
      <p:sp>
        <p:nvSpPr>
          <p:cNvPr id="455" name="Google Shape;455;p7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EDEDED"/>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56" name="Google Shape;456;p72"/>
          <p:cNvSpPr txBox="1"/>
          <p:nvPr>
            <p:ph idx="1" type="body"/>
          </p:nvPr>
        </p:nvSpPr>
        <p:spPr>
          <a:xfrm rot="5400000">
            <a:off x="3045923" y="-836704"/>
            <a:ext cx="3263504" cy="767535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rgbClr val="EDEDED"/>
              </a:buClr>
              <a:buSzPts val="1400"/>
              <a:buChar char="•"/>
              <a:defRPr/>
            </a:lvl1pPr>
            <a:lvl2pPr indent="-317500" lvl="1" marL="914400" algn="l">
              <a:lnSpc>
                <a:spcPct val="90000"/>
              </a:lnSpc>
              <a:spcBef>
                <a:spcPts val="400"/>
              </a:spcBef>
              <a:spcAft>
                <a:spcPts val="0"/>
              </a:spcAft>
              <a:buClr>
                <a:srgbClr val="EDEDED"/>
              </a:buClr>
              <a:buSzPts val="1400"/>
              <a:buChar char="•"/>
              <a:defRPr/>
            </a:lvl2pPr>
            <a:lvl3pPr indent="-317500" lvl="2" marL="1371600" algn="l">
              <a:lnSpc>
                <a:spcPct val="90000"/>
              </a:lnSpc>
              <a:spcBef>
                <a:spcPts val="400"/>
              </a:spcBef>
              <a:spcAft>
                <a:spcPts val="0"/>
              </a:spcAft>
              <a:buClr>
                <a:srgbClr val="EDEDED"/>
              </a:buClr>
              <a:buSzPts val="1400"/>
              <a:buChar char="•"/>
              <a:defRPr/>
            </a:lvl3pPr>
            <a:lvl4pPr indent="-317500" lvl="3" marL="1828800" algn="l">
              <a:lnSpc>
                <a:spcPct val="90000"/>
              </a:lnSpc>
              <a:spcBef>
                <a:spcPts val="400"/>
              </a:spcBef>
              <a:spcAft>
                <a:spcPts val="0"/>
              </a:spcAft>
              <a:buClr>
                <a:srgbClr val="EDEDED"/>
              </a:buClr>
              <a:buSzPts val="1400"/>
              <a:buChar char="•"/>
              <a:defRPr/>
            </a:lvl4pPr>
            <a:lvl5pPr indent="-317500" lvl="4" marL="2286000" algn="l">
              <a:lnSpc>
                <a:spcPct val="90000"/>
              </a:lnSpc>
              <a:spcBef>
                <a:spcPts val="400"/>
              </a:spcBef>
              <a:spcAft>
                <a:spcPts val="0"/>
              </a:spcAft>
              <a:buClr>
                <a:srgbClr val="EDEDED"/>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457" name="Google Shape;457;p7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58" name="Google Shape;458;p7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59" name="Google Shape;459;p7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60" name="Shape 460"/>
        <p:cNvGrpSpPr/>
        <p:nvPr/>
      </p:nvGrpSpPr>
      <p:grpSpPr>
        <a:xfrm>
          <a:off x="0" y="0"/>
          <a:ext cx="0" cy="0"/>
          <a:chOff x="0" y="0"/>
          <a:chExt cx="0" cy="0"/>
        </a:xfrm>
      </p:grpSpPr>
      <p:sp>
        <p:nvSpPr>
          <p:cNvPr id="461" name="Google Shape;461;p73"/>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EDEDED"/>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62" name="Google Shape;462;p73"/>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rgbClr val="EDEDED"/>
              </a:buClr>
              <a:buSzPts val="1400"/>
              <a:buChar char="•"/>
              <a:defRPr/>
            </a:lvl1pPr>
            <a:lvl2pPr indent="-317500" lvl="1" marL="914400" algn="l">
              <a:lnSpc>
                <a:spcPct val="90000"/>
              </a:lnSpc>
              <a:spcBef>
                <a:spcPts val="400"/>
              </a:spcBef>
              <a:spcAft>
                <a:spcPts val="0"/>
              </a:spcAft>
              <a:buClr>
                <a:srgbClr val="EDEDED"/>
              </a:buClr>
              <a:buSzPts val="1400"/>
              <a:buChar char="•"/>
              <a:defRPr/>
            </a:lvl2pPr>
            <a:lvl3pPr indent="-317500" lvl="2" marL="1371600" algn="l">
              <a:lnSpc>
                <a:spcPct val="90000"/>
              </a:lnSpc>
              <a:spcBef>
                <a:spcPts val="400"/>
              </a:spcBef>
              <a:spcAft>
                <a:spcPts val="0"/>
              </a:spcAft>
              <a:buClr>
                <a:srgbClr val="EDEDED"/>
              </a:buClr>
              <a:buSzPts val="1400"/>
              <a:buChar char="•"/>
              <a:defRPr/>
            </a:lvl3pPr>
            <a:lvl4pPr indent="-317500" lvl="3" marL="1828800" algn="l">
              <a:lnSpc>
                <a:spcPct val="90000"/>
              </a:lnSpc>
              <a:spcBef>
                <a:spcPts val="400"/>
              </a:spcBef>
              <a:spcAft>
                <a:spcPts val="0"/>
              </a:spcAft>
              <a:buClr>
                <a:srgbClr val="EDEDED"/>
              </a:buClr>
              <a:buSzPts val="1400"/>
              <a:buChar char="•"/>
              <a:defRPr/>
            </a:lvl4pPr>
            <a:lvl5pPr indent="-317500" lvl="4" marL="2286000" algn="l">
              <a:lnSpc>
                <a:spcPct val="90000"/>
              </a:lnSpc>
              <a:spcBef>
                <a:spcPts val="400"/>
              </a:spcBef>
              <a:spcAft>
                <a:spcPts val="0"/>
              </a:spcAft>
              <a:buClr>
                <a:srgbClr val="EDEDED"/>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463" name="Google Shape;463;p7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64" name="Google Shape;464;p7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65" name="Google Shape;465;p7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72" name="Shape 472"/>
        <p:cNvGrpSpPr/>
        <p:nvPr/>
      </p:nvGrpSpPr>
      <p:grpSpPr>
        <a:xfrm>
          <a:off x="0" y="0"/>
          <a:ext cx="0" cy="0"/>
          <a:chOff x="0" y="0"/>
          <a:chExt cx="0" cy="0"/>
        </a:xfrm>
      </p:grpSpPr>
      <p:sp>
        <p:nvSpPr>
          <p:cNvPr id="473" name="Google Shape;473;p7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4" name="Google Shape;474;p7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5" name="Google Shape;475;p7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76" name="Shape 476"/>
        <p:cNvGrpSpPr/>
        <p:nvPr/>
      </p:nvGrpSpPr>
      <p:grpSpPr>
        <a:xfrm>
          <a:off x="0" y="0"/>
          <a:ext cx="0" cy="0"/>
          <a:chOff x="0" y="0"/>
          <a:chExt cx="0" cy="0"/>
        </a:xfrm>
      </p:grpSpPr>
      <p:sp>
        <p:nvSpPr>
          <p:cNvPr id="477" name="Google Shape;477;p7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78" name="Google Shape;478;p76"/>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479" name="Google Shape;479;p7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80" name="Google Shape;480;p7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81" name="Google Shape;481;p7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82" name="Shape 482"/>
        <p:cNvGrpSpPr/>
        <p:nvPr/>
      </p:nvGrpSpPr>
      <p:grpSpPr>
        <a:xfrm>
          <a:off x="0" y="0"/>
          <a:ext cx="0" cy="0"/>
          <a:chOff x="0" y="0"/>
          <a:chExt cx="0" cy="0"/>
        </a:xfrm>
      </p:grpSpPr>
      <p:sp>
        <p:nvSpPr>
          <p:cNvPr id="483" name="Google Shape;483;p77"/>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84" name="Google Shape;484;p77"/>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485" name="Google Shape;485;p77"/>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486" name="Google Shape;486;p7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87" name="Google Shape;487;p7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88" name="Google Shape;488;p7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89" name="Shape 489"/>
        <p:cNvGrpSpPr/>
        <p:nvPr/>
      </p:nvGrpSpPr>
      <p:grpSpPr>
        <a:xfrm>
          <a:off x="0" y="0"/>
          <a:ext cx="0" cy="0"/>
          <a:chOff x="0" y="0"/>
          <a:chExt cx="0" cy="0"/>
        </a:xfrm>
      </p:grpSpPr>
      <p:sp>
        <p:nvSpPr>
          <p:cNvPr id="490" name="Google Shape;490;p7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91" name="Google Shape;491;p7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92" name="Google Shape;492;p7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93" name="Google Shape;493;p7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94" name="Google Shape;494;p7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95" name="Shape 495"/>
        <p:cNvGrpSpPr/>
        <p:nvPr/>
      </p:nvGrpSpPr>
      <p:grpSpPr>
        <a:xfrm>
          <a:off x="0" y="0"/>
          <a:ext cx="0" cy="0"/>
          <a:chOff x="0" y="0"/>
          <a:chExt cx="0" cy="0"/>
        </a:xfrm>
      </p:grpSpPr>
      <p:sp>
        <p:nvSpPr>
          <p:cNvPr id="496" name="Google Shape;496;p7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97" name="Google Shape;497;p79"/>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98" name="Google Shape;498;p79"/>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99" name="Google Shape;499;p7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00" name="Google Shape;500;p7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01" name="Google Shape;501;p7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02" name="Shape 502"/>
        <p:cNvGrpSpPr/>
        <p:nvPr/>
      </p:nvGrpSpPr>
      <p:grpSpPr>
        <a:xfrm>
          <a:off x="0" y="0"/>
          <a:ext cx="0" cy="0"/>
          <a:chOff x="0" y="0"/>
          <a:chExt cx="0" cy="0"/>
        </a:xfrm>
      </p:grpSpPr>
      <p:sp>
        <p:nvSpPr>
          <p:cNvPr id="503" name="Google Shape;503;p80"/>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04" name="Google Shape;504;p80"/>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505" name="Google Shape;505;p8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06" name="Google Shape;506;p8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07" name="Google Shape;507;p8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8" name="Shape 508"/>
        <p:cNvGrpSpPr/>
        <p:nvPr/>
      </p:nvGrpSpPr>
      <p:grpSpPr>
        <a:xfrm>
          <a:off x="0" y="0"/>
          <a:ext cx="0" cy="0"/>
          <a:chOff x="0" y="0"/>
          <a:chExt cx="0" cy="0"/>
        </a:xfrm>
      </p:grpSpPr>
      <p:sp>
        <p:nvSpPr>
          <p:cNvPr id="509" name="Google Shape;509;p81"/>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10" name="Google Shape;510;p81"/>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511" name="Google Shape;511;p81"/>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12" name="Google Shape;512;p81"/>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513" name="Google Shape;513;p81"/>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14" name="Google Shape;514;p8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15" name="Google Shape;515;p8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16" name="Google Shape;516;p8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7" name="Shape 517"/>
        <p:cNvGrpSpPr/>
        <p:nvPr/>
      </p:nvGrpSpPr>
      <p:grpSpPr>
        <a:xfrm>
          <a:off x="0" y="0"/>
          <a:ext cx="0" cy="0"/>
          <a:chOff x="0" y="0"/>
          <a:chExt cx="0" cy="0"/>
        </a:xfrm>
      </p:grpSpPr>
      <p:sp>
        <p:nvSpPr>
          <p:cNvPr id="518" name="Google Shape;518;p8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19" name="Google Shape;519;p8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20" name="Google Shape;520;p8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21" name="Google Shape;521;p8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22" name="Shape 522"/>
        <p:cNvGrpSpPr/>
        <p:nvPr/>
      </p:nvGrpSpPr>
      <p:grpSpPr>
        <a:xfrm>
          <a:off x="0" y="0"/>
          <a:ext cx="0" cy="0"/>
          <a:chOff x="0" y="0"/>
          <a:chExt cx="0" cy="0"/>
        </a:xfrm>
      </p:grpSpPr>
      <p:sp>
        <p:nvSpPr>
          <p:cNvPr id="523" name="Google Shape;523;p8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24" name="Google Shape;524;p83"/>
          <p:cNvSpPr/>
          <p:nvPr>
            <p:ph idx="2" type="pic"/>
          </p:nvPr>
        </p:nvSpPr>
        <p:spPr>
          <a:xfrm>
            <a:off x="3887391" y="740569"/>
            <a:ext cx="4629300" cy="3655200"/>
          </a:xfrm>
          <a:prstGeom prst="rect">
            <a:avLst/>
          </a:prstGeom>
          <a:noFill/>
          <a:ln>
            <a:noFill/>
          </a:ln>
        </p:spPr>
      </p:sp>
      <p:sp>
        <p:nvSpPr>
          <p:cNvPr id="525" name="Google Shape;525;p83"/>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526" name="Google Shape;526;p8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27" name="Google Shape;527;p8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28" name="Google Shape;528;p8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29" name="Shape 529"/>
        <p:cNvGrpSpPr/>
        <p:nvPr/>
      </p:nvGrpSpPr>
      <p:grpSpPr>
        <a:xfrm>
          <a:off x="0" y="0"/>
          <a:ext cx="0" cy="0"/>
          <a:chOff x="0" y="0"/>
          <a:chExt cx="0" cy="0"/>
        </a:xfrm>
      </p:grpSpPr>
      <p:sp>
        <p:nvSpPr>
          <p:cNvPr id="530" name="Google Shape;530;p8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31" name="Google Shape;531;p84"/>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32" name="Google Shape;532;p8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33" name="Google Shape;533;p8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34" name="Google Shape;534;p8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35" name="Shape 535"/>
        <p:cNvGrpSpPr/>
        <p:nvPr/>
      </p:nvGrpSpPr>
      <p:grpSpPr>
        <a:xfrm>
          <a:off x="0" y="0"/>
          <a:ext cx="0" cy="0"/>
          <a:chOff x="0" y="0"/>
          <a:chExt cx="0" cy="0"/>
        </a:xfrm>
      </p:grpSpPr>
      <p:sp>
        <p:nvSpPr>
          <p:cNvPr id="536" name="Google Shape;536;p85"/>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37" name="Google Shape;537;p85"/>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38" name="Google Shape;538;p8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39" name="Google Shape;539;p8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40" name="Google Shape;540;p8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7.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2" Type="http://schemas.openxmlformats.org/officeDocument/2006/relationships/theme" Target="../theme/theme4.xml"/><Relationship Id="rId1" Type="http://schemas.openxmlformats.org/officeDocument/2006/relationships/image" Target="../media/image3.png"/><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0" Type="http://schemas.openxmlformats.org/officeDocument/2006/relationships/slideLayout" Target="../slideLayouts/slideLayout43.xml"/><Relationship Id="rId13" Type="http://schemas.openxmlformats.org/officeDocument/2006/relationships/slideLayout" Target="../slideLayouts/slideLayout46.xml"/><Relationship Id="rId12" Type="http://schemas.openxmlformats.org/officeDocument/2006/relationships/slideLayout" Target="../slideLayouts/slideLayout45.xml"/><Relationship Id="rId1" Type="http://schemas.openxmlformats.org/officeDocument/2006/relationships/image" Target="../media/image1.png"/><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5" Type="http://schemas.openxmlformats.org/officeDocument/2006/relationships/slideLayout" Target="../slideLayouts/slideLayout48.xml"/><Relationship Id="rId14" Type="http://schemas.openxmlformats.org/officeDocument/2006/relationships/slideLayout" Target="../slideLayouts/slideLayout47.xml"/><Relationship Id="rId17" Type="http://schemas.openxmlformats.org/officeDocument/2006/relationships/slideLayout" Target="../slideLayouts/slideLayout50.xml"/><Relationship Id="rId16" Type="http://schemas.openxmlformats.org/officeDocument/2006/relationships/slideLayout" Target="../slideLayouts/slideLayout49.xml"/><Relationship Id="rId5" Type="http://schemas.openxmlformats.org/officeDocument/2006/relationships/slideLayout" Target="../slideLayouts/slideLayout38.xml"/><Relationship Id="rId19" Type="http://schemas.openxmlformats.org/officeDocument/2006/relationships/theme" Target="../theme/theme5.xml"/><Relationship Id="rId6" Type="http://schemas.openxmlformats.org/officeDocument/2006/relationships/slideLayout" Target="../slideLayouts/slideLayout39.xml"/><Relationship Id="rId18" Type="http://schemas.openxmlformats.org/officeDocument/2006/relationships/slideLayout" Target="../slideLayouts/slideLayout51.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1.xml"/><Relationship Id="rId10" Type="http://schemas.openxmlformats.org/officeDocument/2006/relationships/slideLayout" Target="../slideLayouts/slideLayout60.xml"/><Relationship Id="rId13" Type="http://schemas.openxmlformats.org/officeDocument/2006/relationships/slideLayout" Target="../slideLayouts/slideLayout63.xml"/><Relationship Id="rId12" Type="http://schemas.openxmlformats.org/officeDocument/2006/relationships/slideLayout" Target="../slideLayouts/slideLayout62.xml"/><Relationship Id="rId1" Type="http://schemas.openxmlformats.org/officeDocument/2006/relationships/image" Target="../media/image2.png"/><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5" Type="http://schemas.openxmlformats.org/officeDocument/2006/relationships/slideLayout" Target="../slideLayouts/slideLayout65.xml"/><Relationship Id="rId14" Type="http://schemas.openxmlformats.org/officeDocument/2006/relationships/slideLayout" Target="../slideLayouts/slideLayout64.xml"/><Relationship Id="rId17" Type="http://schemas.openxmlformats.org/officeDocument/2006/relationships/slideLayout" Target="../slideLayouts/slideLayout67.xml"/><Relationship Id="rId16" Type="http://schemas.openxmlformats.org/officeDocument/2006/relationships/slideLayout" Target="../slideLayouts/slideLayout66.xml"/><Relationship Id="rId5" Type="http://schemas.openxmlformats.org/officeDocument/2006/relationships/slideLayout" Target="../slideLayouts/slideLayout55.xml"/><Relationship Id="rId19" Type="http://schemas.openxmlformats.org/officeDocument/2006/relationships/theme" Target="../theme/theme2.xml"/><Relationship Id="rId6" Type="http://schemas.openxmlformats.org/officeDocument/2006/relationships/slideLayout" Target="../slideLayouts/slideLayout56.xml"/><Relationship Id="rId18" Type="http://schemas.openxmlformats.org/officeDocument/2006/relationships/slideLayout" Target="../slideLayouts/slideLayout68.xml"/><Relationship Id="rId7" Type="http://schemas.openxmlformats.org/officeDocument/2006/relationships/slideLayout" Target="../slideLayouts/slideLayout57.xml"/><Relationship Id="rId8"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9.xml"/><Relationship Id="rId10" Type="http://schemas.openxmlformats.org/officeDocument/2006/relationships/slideLayout" Target="../slideLayouts/slideLayout78.xml"/><Relationship Id="rId12" Type="http://schemas.openxmlformats.org/officeDocument/2006/relationships/theme" Target="../theme/theme1.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9" Type="http://schemas.openxmlformats.org/officeDocument/2006/relationships/slideLayout" Target="../slideLayouts/slideLayout77.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6" name="Shape 136"/>
        <p:cNvGrpSpPr/>
        <p:nvPr/>
      </p:nvGrpSpPr>
      <p:grpSpPr>
        <a:xfrm>
          <a:off x="0" y="0"/>
          <a:ext cx="0" cy="0"/>
          <a:chOff x="0" y="0"/>
          <a:chExt cx="0" cy="0"/>
        </a:xfrm>
      </p:grpSpPr>
      <p:sp>
        <p:nvSpPr>
          <p:cNvPr id="137" name="Google Shape;137;p2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38" name="Google Shape;138;p27"/>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39" name="Google Shape;139;p2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40" name="Google Shape;140;p2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41" name="Google Shape;141;p2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descr="TBRPC-Logo-1.png" id="142" name="Google Shape;142;p27"/>
          <p:cNvPicPr preferRelativeResize="0"/>
          <p:nvPr/>
        </p:nvPicPr>
        <p:blipFill rotWithShape="1">
          <a:blip r:embed="rId1">
            <a:alphaModFix/>
          </a:blip>
          <a:srcRect b="29604" l="0" r="0" t="26315"/>
          <a:stretch/>
        </p:blipFill>
        <p:spPr>
          <a:xfrm>
            <a:off x="76109" y="4632722"/>
            <a:ext cx="1158777" cy="51077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05" name="Shape 205"/>
        <p:cNvGrpSpPr/>
        <p:nvPr/>
      </p:nvGrpSpPr>
      <p:grpSpPr>
        <a:xfrm>
          <a:off x="0" y="0"/>
          <a:ext cx="0" cy="0"/>
          <a:chOff x="0" y="0"/>
          <a:chExt cx="0" cy="0"/>
        </a:xfrm>
      </p:grpSpPr>
      <p:grpSp>
        <p:nvGrpSpPr>
          <p:cNvPr id="206" name="Google Shape;206;p38"/>
          <p:cNvGrpSpPr/>
          <p:nvPr/>
        </p:nvGrpSpPr>
        <p:grpSpPr>
          <a:xfrm>
            <a:off x="113109" y="0"/>
            <a:ext cx="1827610" cy="5143501"/>
            <a:chOff x="1320800" y="0"/>
            <a:chExt cx="2436813" cy="6858001"/>
          </a:xfrm>
        </p:grpSpPr>
        <p:sp>
          <p:nvSpPr>
            <p:cNvPr id="207" name="Google Shape;207;p38"/>
            <p:cNvSpPr/>
            <p:nvPr/>
          </p:nvSpPr>
          <p:spPr>
            <a:xfrm>
              <a:off x="1627188" y="0"/>
              <a:ext cx="1122363" cy="5329238"/>
            </a:xfrm>
            <a:custGeom>
              <a:rect b="b" l="l" r="r" t="t"/>
              <a:pathLst>
                <a:path extrusionOk="0" h="3357" w="707">
                  <a:moveTo>
                    <a:pt x="0" y="3330"/>
                  </a:moveTo>
                  <a:lnTo>
                    <a:pt x="156" y="3357"/>
                  </a:lnTo>
                  <a:lnTo>
                    <a:pt x="707" y="0"/>
                  </a:lnTo>
                  <a:lnTo>
                    <a:pt x="547" y="0"/>
                  </a:lnTo>
                  <a:lnTo>
                    <a:pt x="0" y="3330"/>
                  </a:lnTo>
                  <a:close/>
                </a:path>
              </a:pathLst>
            </a:custGeom>
            <a:solidFill>
              <a:schemeClr val="accent1"/>
            </a:solidFill>
            <a:ln>
              <a:noFill/>
            </a:ln>
          </p:spPr>
        </p:sp>
        <p:sp>
          <p:nvSpPr>
            <p:cNvPr id="208" name="Google Shape;208;p38"/>
            <p:cNvSpPr/>
            <p:nvPr/>
          </p:nvSpPr>
          <p:spPr>
            <a:xfrm>
              <a:off x="1320800" y="0"/>
              <a:ext cx="1117600" cy="5276850"/>
            </a:xfrm>
            <a:custGeom>
              <a:rect b="b" l="l" r="r" t="t"/>
              <a:pathLst>
                <a:path extrusionOk="0" h="3324" w="704">
                  <a:moveTo>
                    <a:pt x="704" y="0"/>
                  </a:moveTo>
                  <a:lnTo>
                    <a:pt x="545" y="0"/>
                  </a:lnTo>
                  <a:lnTo>
                    <a:pt x="0" y="3300"/>
                  </a:lnTo>
                  <a:lnTo>
                    <a:pt x="157" y="3324"/>
                  </a:lnTo>
                  <a:lnTo>
                    <a:pt x="704" y="0"/>
                  </a:lnTo>
                  <a:close/>
                </a:path>
              </a:pathLst>
            </a:custGeom>
            <a:solidFill>
              <a:srgbClr val="595959"/>
            </a:solidFill>
            <a:ln>
              <a:noFill/>
            </a:ln>
          </p:spPr>
        </p:sp>
        <p:sp>
          <p:nvSpPr>
            <p:cNvPr id="209" name="Google Shape;209;p38"/>
            <p:cNvSpPr/>
            <p:nvPr/>
          </p:nvSpPr>
          <p:spPr>
            <a:xfrm>
              <a:off x="1320800" y="5238750"/>
              <a:ext cx="1228725" cy="1619250"/>
            </a:xfrm>
            <a:custGeom>
              <a:rect b="b" l="l" r="r" t="t"/>
              <a:pathLst>
                <a:path extrusionOk="0" h="1020" w="774">
                  <a:moveTo>
                    <a:pt x="0" y="0"/>
                  </a:moveTo>
                  <a:lnTo>
                    <a:pt x="740" y="1020"/>
                  </a:lnTo>
                  <a:lnTo>
                    <a:pt x="774" y="1020"/>
                  </a:lnTo>
                  <a:lnTo>
                    <a:pt x="0" y="0"/>
                  </a:lnTo>
                  <a:close/>
                </a:path>
              </a:pathLst>
            </a:custGeom>
            <a:solidFill>
              <a:srgbClr val="262626"/>
            </a:solidFill>
            <a:ln>
              <a:noFill/>
            </a:ln>
          </p:spPr>
        </p:sp>
        <p:sp>
          <p:nvSpPr>
            <p:cNvPr id="210" name="Google Shape;210;p38"/>
            <p:cNvSpPr/>
            <p:nvPr/>
          </p:nvSpPr>
          <p:spPr>
            <a:xfrm>
              <a:off x="1627188" y="5291138"/>
              <a:ext cx="1495425" cy="1566863"/>
            </a:xfrm>
            <a:custGeom>
              <a:rect b="b" l="l" r="r" t="t"/>
              <a:pathLst>
                <a:path extrusionOk="0" h="987" w="942">
                  <a:moveTo>
                    <a:pt x="0" y="0"/>
                  </a:moveTo>
                  <a:lnTo>
                    <a:pt x="909" y="987"/>
                  </a:lnTo>
                  <a:lnTo>
                    <a:pt x="942" y="987"/>
                  </a:lnTo>
                  <a:lnTo>
                    <a:pt x="0" y="0"/>
                  </a:lnTo>
                  <a:close/>
                </a:path>
              </a:pathLst>
            </a:custGeom>
            <a:solidFill>
              <a:srgbClr val="491347"/>
            </a:solidFill>
            <a:ln>
              <a:noFill/>
            </a:ln>
          </p:spPr>
        </p:sp>
        <p:sp>
          <p:nvSpPr>
            <p:cNvPr id="211" name="Google Shape;211;p38"/>
            <p:cNvSpPr/>
            <p:nvPr/>
          </p:nvSpPr>
          <p:spPr>
            <a:xfrm>
              <a:off x="1627188" y="5286375"/>
              <a:ext cx="2130425" cy="1571625"/>
            </a:xfrm>
            <a:custGeom>
              <a:rect b="b" l="l" r="r" t="t"/>
              <a:pathLst>
                <a:path extrusionOk="0" h="990" w="1342">
                  <a:moveTo>
                    <a:pt x="0" y="3"/>
                  </a:moveTo>
                  <a:lnTo>
                    <a:pt x="942" y="990"/>
                  </a:lnTo>
                  <a:lnTo>
                    <a:pt x="1342" y="990"/>
                  </a:lnTo>
                  <a:lnTo>
                    <a:pt x="156" y="27"/>
                  </a:lnTo>
                  <a:lnTo>
                    <a:pt x="0" y="0"/>
                  </a:lnTo>
                  <a:lnTo>
                    <a:pt x="0" y="3"/>
                  </a:lnTo>
                  <a:close/>
                </a:path>
              </a:pathLst>
            </a:custGeom>
            <a:solidFill>
              <a:srgbClr val="6D1D6B"/>
            </a:solidFill>
            <a:ln>
              <a:noFill/>
            </a:ln>
          </p:spPr>
        </p:sp>
        <p:sp>
          <p:nvSpPr>
            <p:cNvPr id="212" name="Google Shape;212;p38"/>
            <p:cNvSpPr/>
            <p:nvPr/>
          </p:nvSpPr>
          <p:spPr>
            <a:xfrm>
              <a:off x="1320800" y="5238750"/>
              <a:ext cx="1695450" cy="1619250"/>
            </a:xfrm>
            <a:custGeom>
              <a:rect b="b" l="l" r="r" t="t"/>
              <a:pathLst>
                <a:path extrusionOk="0" h="1020" w="1068">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3F3F3F"/>
            </a:solidFill>
            <a:ln>
              <a:noFill/>
            </a:ln>
          </p:spPr>
        </p:sp>
      </p:grpSp>
      <p:sp>
        <p:nvSpPr>
          <p:cNvPr id="213" name="Google Shape;213;p38"/>
          <p:cNvSpPr txBox="1"/>
          <p:nvPr>
            <p:ph type="title"/>
          </p:nvPr>
        </p:nvSpPr>
        <p:spPr>
          <a:xfrm>
            <a:off x="1113233" y="514350"/>
            <a:ext cx="7514035" cy="1314449"/>
          </a:xfrm>
          <a:prstGeom prst="rect">
            <a:avLst/>
          </a:prstGeom>
          <a:noFill/>
          <a:ln>
            <a:noFill/>
          </a:ln>
        </p:spPr>
        <p:txBody>
          <a:bodyPr anchorCtr="0" anchor="ctr" bIns="34275" lIns="68575" spcFirstLastPara="1" rIns="68575" wrap="square" tIns="34275">
            <a:normAutofit/>
          </a:bodyPr>
          <a:lstStyle>
            <a:lvl1pPr lvl="0" marR="0" rtl="0" algn="ctr">
              <a:spcBef>
                <a:spcPts val="0"/>
              </a:spcBef>
              <a:spcAft>
                <a:spcPts val="0"/>
              </a:spcAft>
              <a:buClr>
                <a:schemeClr val="dk1"/>
              </a:buClr>
              <a:buSzPts val="3000"/>
              <a:buFont typeface="Corbel"/>
              <a:buNone/>
              <a:defRPr b="0" i="0" sz="3000" u="none" cap="none" strike="noStrike">
                <a:solidFill>
                  <a:schemeClr val="dk1"/>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dk2"/>
                </a:solidFill>
              </a:defRPr>
            </a:lvl2pPr>
            <a:lvl3pPr lvl="2" marR="0" rtl="0" algn="l">
              <a:spcBef>
                <a:spcPts val="0"/>
              </a:spcBef>
              <a:spcAft>
                <a:spcPts val="0"/>
              </a:spcAft>
              <a:buSzPts val="1100"/>
              <a:buNone/>
              <a:defRPr b="0" i="0" sz="1400" u="none" cap="none" strike="noStrike">
                <a:solidFill>
                  <a:schemeClr val="dk2"/>
                </a:solidFill>
              </a:defRPr>
            </a:lvl3pPr>
            <a:lvl4pPr lvl="3" marR="0" rtl="0" algn="l">
              <a:spcBef>
                <a:spcPts val="0"/>
              </a:spcBef>
              <a:spcAft>
                <a:spcPts val="0"/>
              </a:spcAft>
              <a:buSzPts val="1100"/>
              <a:buNone/>
              <a:defRPr b="0" i="0" sz="1400" u="none" cap="none" strike="noStrike">
                <a:solidFill>
                  <a:schemeClr val="dk2"/>
                </a:solidFill>
              </a:defRPr>
            </a:lvl4pPr>
            <a:lvl5pPr lvl="4" marR="0" rtl="0" algn="l">
              <a:spcBef>
                <a:spcPts val="0"/>
              </a:spcBef>
              <a:spcAft>
                <a:spcPts val="0"/>
              </a:spcAft>
              <a:buSzPts val="1100"/>
              <a:buNone/>
              <a:defRPr b="0" i="0" sz="1400" u="none" cap="none" strike="noStrike">
                <a:solidFill>
                  <a:schemeClr val="dk2"/>
                </a:solidFill>
              </a:defRPr>
            </a:lvl5pPr>
            <a:lvl6pPr lvl="5" marR="0" rtl="0" algn="l">
              <a:spcBef>
                <a:spcPts val="0"/>
              </a:spcBef>
              <a:spcAft>
                <a:spcPts val="0"/>
              </a:spcAft>
              <a:buSzPts val="1100"/>
              <a:buNone/>
              <a:defRPr b="0" i="0" sz="1400" u="none" cap="none" strike="noStrike">
                <a:solidFill>
                  <a:schemeClr val="dk2"/>
                </a:solidFill>
              </a:defRPr>
            </a:lvl6pPr>
            <a:lvl7pPr lvl="6" marR="0" rtl="0" algn="l">
              <a:spcBef>
                <a:spcPts val="0"/>
              </a:spcBef>
              <a:spcAft>
                <a:spcPts val="0"/>
              </a:spcAft>
              <a:buSzPts val="1100"/>
              <a:buNone/>
              <a:defRPr b="0" i="0" sz="1400" u="none" cap="none" strike="noStrike">
                <a:solidFill>
                  <a:schemeClr val="dk2"/>
                </a:solidFill>
              </a:defRPr>
            </a:lvl7pPr>
            <a:lvl8pPr lvl="7" marR="0" rtl="0" algn="l">
              <a:spcBef>
                <a:spcPts val="0"/>
              </a:spcBef>
              <a:spcAft>
                <a:spcPts val="0"/>
              </a:spcAft>
              <a:buSzPts val="1100"/>
              <a:buNone/>
              <a:defRPr b="0" i="0" sz="1400" u="none" cap="none" strike="noStrike">
                <a:solidFill>
                  <a:schemeClr val="dk2"/>
                </a:solidFill>
              </a:defRPr>
            </a:lvl8pPr>
            <a:lvl9pPr lvl="8" marR="0" rtl="0" algn="l">
              <a:spcBef>
                <a:spcPts val="0"/>
              </a:spcBef>
              <a:spcAft>
                <a:spcPts val="0"/>
              </a:spcAft>
              <a:buSzPts val="1100"/>
              <a:buNone/>
              <a:defRPr b="0" i="0" sz="1400" u="none" cap="none" strike="noStrike">
                <a:solidFill>
                  <a:schemeClr val="dk2"/>
                </a:solidFill>
              </a:defRPr>
            </a:lvl9pPr>
          </a:lstStyle>
          <a:p/>
        </p:txBody>
      </p:sp>
      <p:sp>
        <p:nvSpPr>
          <p:cNvPr id="214" name="Google Shape;214;p38"/>
          <p:cNvSpPr txBox="1"/>
          <p:nvPr>
            <p:ph idx="1" type="body"/>
          </p:nvPr>
        </p:nvSpPr>
        <p:spPr>
          <a:xfrm>
            <a:off x="1113233" y="2000249"/>
            <a:ext cx="7514035" cy="2343151"/>
          </a:xfrm>
          <a:prstGeom prst="rect">
            <a:avLst/>
          </a:prstGeom>
          <a:noFill/>
          <a:ln>
            <a:noFill/>
          </a:ln>
        </p:spPr>
        <p:txBody>
          <a:bodyPr anchorCtr="0" anchor="ctr" bIns="34275" lIns="68575" spcFirstLastPara="1" rIns="68575" wrap="square" tIns="34275">
            <a:normAutofit/>
          </a:bodyPr>
          <a:lstStyle>
            <a:lvl1pPr indent="-393700" lvl="0" marL="457200" marR="0" rtl="0" algn="l">
              <a:spcBef>
                <a:spcPts val="400"/>
              </a:spcBef>
              <a:spcAft>
                <a:spcPts val="0"/>
              </a:spcAft>
              <a:buClr>
                <a:srgbClr val="6D1D6B"/>
              </a:buClr>
              <a:buSzPts val="2600"/>
              <a:buFont typeface="Arial"/>
              <a:buChar char="•"/>
              <a:defRPr b="0" i="0" sz="1800" u="none" cap="none" strike="noStrike">
                <a:solidFill>
                  <a:schemeClr val="dk1"/>
                </a:solidFill>
                <a:latin typeface="Corbel"/>
                <a:ea typeface="Corbel"/>
                <a:cs typeface="Corbel"/>
                <a:sym typeface="Corbel"/>
              </a:defRPr>
            </a:lvl1pPr>
            <a:lvl2pPr indent="-368300" lvl="1" marL="914400" marR="0" rtl="0" algn="l">
              <a:spcBef>
                <a:spcPts val="500"/>
              </a:spcBef>
              <a:spcAft>
                <a:spcPts val="0"/>
              </a:spcAft>
              <a:buClr>
                <a:srgbClr val="6D1D6B"/>
              </a:buClr>
              <a:buSzPts val="2200"/>
              <a:buFont typeface="Arial"/>
              <a:buChar char="•"/>
              <a:defRPr b="0" i="0" sz="1500" u="none" cap="none" strike="noStrike">
                <a:solidFill>
                  <a:schemeClr val="dk1"/>
                </a:solidFill>
                <a:latin typeface="Corbel"/>
                <a:ea typeface="Corbel"/>
                <a:cs typeface="Corbel"/>
                <a:sym typeface="Corbel"/>
              </a:defRPr>
            </a:lvl2pPr>
            <a:lvl3pPr indent="-355600" lvl="2" marL="1371600" marR="0" rtl="0" algn="l">
              <a:spcBef>
                <a:spcPts val="500"/>
              </a:spcBef>
              <a:spcAft>
                <a:spcPts val="0"/>
              </a:spcAft>
              <a:buClr>
                <a:srgbClr val="6D1D6B"/>
              </a:buClr>
              <a:buSzPts val="2000"/>
              <a:buFont typeface="Arial"/>
              <a:buChar char="•"/>
              <a:defRPr b="0" i="0" sz="1400" u="none" cap="none" strike="noStrike">
                <a:solidFill>
                  <a:schemeClr val="dk1"/>
                </a:solidFill>
                <a:latin typeface="Corbel"/>
                <a:ea typeface="Corbel"/>
                <a:cs typeface="Corbel"/>
                <a:sym typeface="Corbel"/>
              </a:defRPr>
            </a:lvl3pPr>
            <a:lvl4pPr indent="-336550" lvl="3" marL="1828800" marR="0" rtl="0" algn="l">
              <a:spcBef>
                <a:spcPts val="500"/>
              </a:spcBef>
              <a:spcAft>
                <a:spcPts val="0"/>
              </a:spcAft>
              <a:buClr>
                <a:srgbClr val="6D1D6B"/>
              </a:buClr>
              <a:buSzPts val="1700"/>
              <a:buFont typeface="Arial"/>
              <a:buChar char="•"/>
              <a:defRPr b="0" i="0" sz="1200" u="none" cap="none" strike="noStrike">
                <a:solidFill>
                  <a:schemeClr val="dk1"/>
                </a:solidFill>
                <a:latin typeface="Corbel"/>
                <a:ea typeface="Corbel"/>
                <a:cs typeface="Corbel"/>
                <a:sym typeface="Corbel"/>
              </a:defRPr>
            </a:lvl4pPr>
            <a:lvl5pPr indent="-323850" lvl="4" marL="2286000" marR="0" rtl="0" algn="l">
              <a:spcBef>
                <a:spcPts val="500"/>
              </a:spcBef>
              <a:spcAft>
                <a:spcPts val="0"/>
              </a:spcAft>
              <a:buClr>
                <a:srgbClr val="6D1D6B"/>
              </a:buClr>
              <a:buSzPts val="1500"/>
              <a:buFont typeface="Arial"/>
              <a:buChar char="•"/>
              <a:defRPr b="0" i="0" sz="1100" u="none" cap="none" strike="noStrike">
                <a:solidFill>
                  <a:schemeClr val="dk1"/>
                </a:solidFill>
                <a:latin typeface="Corbel"/>
                <a:ea typeface="Corbel"/>
                <a:cs typeface="Corbel"/>
                <a:sym typeface="Corbel"/>
              </a:defRPr>
            </a:lvl5pPr>
            <a:lvl6pPr indent="-323850" lvl="5" marL="2743200" marR="0" rtl="0" algn="l">
              <a:spcBef>
                <a:spcPts val="500"/>
              </a:spcBef>
              <a:spcAft>
                <a:spcPts val="0"/>
              </a:spcAft>
              <a:buClr>
                <a:srgbClr val="6D1D6B"/>
              </a:buClr>
              <a:buSzPts val="1500"/>
              <a:buFont typeface="Arial"/>
              <a:buChar char="•"/>
              <a:defRPr b="0" i="0" sz="1100" u="none" cap="none" strike="noStrike">
                <a:solidFill>
                  <a:schemeClr val="dk1"/>
                </a:solidFill>
                <a:latin typeface="Corbel"/>
                <a:ea typeface="Corbel"/>
                <a:cs typeface="Corbel"/>
                <a:sym typeface="Corbel"/>
              </a:defRPr>
            </a:lvl6pPr>
            <a:lvl7pPr indent="-323850" lvl="6" marL="3200400" marR="0" rtl="0" algn="l">
              <a:spcBef>
                <a:spcPts val="500"/>
              </a:spcBef>
              <a:spcAft>
                <a:spcPts val="0"/>
              </a:spcAft>
              <a:buClr>
                <a:srgbClr val="6D1D6B"/>
              </a:buClr>
              <a:buSzPts val="1500"/>
              <a:buFont typeface="Arial"/>
              <a:buChar char="•"/>
              <a:defRPr b="0" i="0" sz="1100" u="none" cap="none" strike="noStrike">
                <a:solidFill>
                  <a:schemeClr val="dk1"/>
                </a:solidFill>
                <a:latin typeface="Corbel"/>
                <a:ea typeface="Corbel"/>
                <a:cs typeface="Corbel"/>
                <a:sym typeface="Corbel"/>
              </a:defRPr>
            </a:lvl7pPr>
            <a:lvl8pPr indent="-323850" lvl="7" marL="3657600" marR="0" rtl="0" algn="l">
              <a:spcBef>
                <a:spcPts val="500"/>
              </a:spcBef>
              <a:spcAft>
                <a:spcPts val="0"/>
              </a:spcAft>
              <a:buClr>
                <a:srgbClr val="6D1D6B"/>
              </a:buClr>
              <a:buSzPts val="1500"/>
              <a:buFont typeface="Arial"/>
              <a:buChar char="•"/>
              <a:defRPr b="0" i="0" sz="1100" u="none" cap="none" strike="noStrike">
                <a:solidFill>
                  <a:schemeClr val="dk1"/>
                </a:solidFill>
                <a:latin typeface="Corbel"/>
                <a:ea typeface="Corbel"/>
                <a:cs typeface="Corbel"/>
                <a:sym typeface="Corbel"/>
              </a:defRPr>
            </a:lvl8pPr>
            <a:lvl9pPr indent="-323850" lvl="8" marL="4114800" marR="0" rtl="0" algn="l">
              <a:spcBef>
                <a:spcPts val="500"/>
              </a:spcBef>
              <a:spcAft>
                <a:spcPts val="500"/>
              </a:spcAft>
              <a:buClr>
                <a:srgbClr val="6D1D6B"/>
              </a:buClr>
              <a:buSzPts val="1500"/>
              <a:buFont typeface="Arial"/>
              <a:buChar char="•"/>
              <a:defRPr b="0" i="0" sz="1100" u="none" cap="none" strike="noStrike">
                <a:solidFill>
                  <a:schemeClr val="dk1"/>
                </a:solidFill>
                <a:latin typeface="Corbel"/>
                <a:ea typeface="Corbel"/>
                <a:cs typeface="Corbel"/>
                <a:sym typeface="Corbel"/>
              </a:defRPr>
            </a:lvl9pPr>
          </a:lstStyle>
          <a:p/>
        </p:txBody>
      </p:sp>
      <p:sp>
        <p:nvSpPr>
          <p:cNvPr id="215" name="Google Shape;215;p38"/>
          <p:cNvSpPr txBox="1"/>
          <p:nvPr>
            <p:ph idx="10" type="dt"/>
          </p:nvPr>
        </p:nvSpPr>
        <p:spPr>
          <a:xfrm>
            <a:off x="7299492" y="4412456"/>
            <a:ext cx="857250" cy="273844"/>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0" i="0" sz="800" u="none" cap="none" strike="noStrike">
                <a:solidFill>
                  <a:schemeClr val="dk1"/>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9pPr>
          </a:lstStyle>
          <a:p/>
        </p:txBody>
      </p:sp>
      <p:sp>
        <p:nvSpPr>
          <p:cNvPr id="216" name="Google Shape;216;p38"/>
          <p:cNvSpPr txBox="1"/>
          <p:nvPr>
            <p:ph idx="11" type="ftr"/>
          </p:nvPr>
        </p:nvSpPr>
        <p:spPr>
          <a:xfrm>
            <a:off x="1929209" y="4412456"/>
            <a:ext cx="5313133"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800" u="none" cap="none" strike="noStrike">
                <a:solidFill>
                  <a:schemeClr val="dk1"/>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9pPr>
          </a:lstStyle>
          <a:p/>
        </p:txBody>
      </p:sp>
      <p:sp>
        <p:nvSpPr>
          <p:cNvPr id="217" name="Google Shape;217;p38"/>
          <p:cNvSpPr txBox="1"/>
          <p:nvPr>
            <p:ph idx="12" type="sldNum"/>
          </p:nvPr>
        </p:nvSpPr>
        <p:spPr>
          <a:xfrm>
            <a:off x="8213892" y="4412456"/>
            <a:ext cx="413375"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chemeClr val="dk1"/>
                </a:solidFill>
                <a:latin typeface="Corbel"/>
                <a:ea typeface="Corbel"/>
                <a:cs typeface="Corbel"/>
                <a:sym typeface="Corbel"/>
              </a:defRPr>
            </a:lvl1pPr>
            <a:lvl2pPr indent="0" lvl="1" marL="0" marR="0" rtl="0" algn="r">
              <a:spcBef>
                <a:spcPts val="0"/>
              </a:spcBef>
              <a:buNone/>
              <a:defRPr b="0" i="0" sz="800" u="none" cap="none" strike="noStrike">
                <a:solidFill>
                  <a:schemeClr val="dk1"/>
                </a:solidFill>
                <a:latin typeface="Corbel"/>
                <a:ea typeface="Corbel"/>
                <a:cs typeface="Corbel"/>
                <a:sym typeface="Corbel"/>
              </a:defRPr>
            </a:lvl2pPr>
            <a:lvl3pPr indent="0" lvl="2" marL="0" marR="0" rtl="0" algn="r">
              <a:spcBef>
                <a:spcPts val="0"/>
              </a:spcBef>
              <a:buNone/>
              <a:defRPr b="0" i="0" sz="800" u="none" cap="none" strike="noStrike">
                <a:solidFill>
                  <a:schemeClr val="dk1"/>
                </a:solidFill>
                <a:latin typeface="Corbel"/>
                <a:ea typeface="Corbel"/>
                <a:cs typeface="Corbel"/>
                <a:sym typeface="Corbel"/>
              </a:defRPr>
            </a:lvl3pPr>
            <a:lvl4pPr indent="0" lvl="3" marL="0" marR="0" rtl="0" algn="r">
              <a:spcBef>
                <a:spcPts val="0"/>
              </a:spcBef>
              <a:buNone/>
              <a:defRPr b="0" i="0" sz="800" u="none" cap="none" strike="noStrike">
                <a:solidFill>
                  <a:schemeClr val="dk1"/>
                </a:solidFill>
                <a:latin typeface="Corbel"/>
                <a:ea typeface="Corbel"/>
                <a:cs typeface="Corbel"/>
                <a:sym typeface="Corbel"/>
              </a:defRPr>
            </a:lvl4pPr>
            <a:lvl5pPr indent="0" lvl="4" marL="0" marR="0" rtl="0" algn="r">
              <a:spcBef>
                <a:spcPts val="0"/>
              </a:spcBef>
              <a:buNone/>
              <a:defRPr b="0" i="0" sz="800" u="none" cap="none" strike="noStrike">
                <a:solidFill>
                  <a:schemeClr val="dk1"/>
                </a:solidFill>
                <a:latin typeface="Corbel"/>
                <a:ea typeface="Corbel"/>
                <a:cs typeface="Corbel"/>
                <a:sym typeface="Corbel"/>
              </a:defRPr>
            </a:lvl5pPr>
            <a:lvl6pPr indent="0" lvl="5" marL="0" marR="0" rtl="0" algn="r">
              <a:spcBef>
                <a:spcPts val="0"/>
              </a:spcBef>
              <a:buNone/>
              <a:defRPr b="0" i="0" sz="800" u="none" cap="none" strike="noStrike">
                <a:solidFill>
                  <a:schemeClr val="dk1"/>
                </a:solidFill>
                <a:latin typeface="Corbel"/>
                <a:ea typeface="Corbel"/>
                <a:cs typeface="Corbel"/>
                <a:sym typeface="Corbel"/>
              </a:defRPr>
            </a:lvl6pPr>
            <a:lvl7pPr indent="0" lvl="6" marL="0" marR="0" rtl="0" algn="r">
              <a:spcBef>
                <a:spcPts val="0"/>
              </a:spcBef>
              <a:buNone/>
              <a:defRPr b="0" i="0" sz="800" u="none" cap="none" strike="noStrike">
                <a:solidFill>
                  <a:schemeClr val="dk1"/>
                </a:solidFill>
                <a:latin typeface="Corbel"/>
                <a:ea typeface="Corbel"/>
                <a:cs typeface="Corbel"/>
                <a:sym typeface="Corbel"/>
              </a:defRPr>
            </a:lvl7pPr>
            <a:lvl8pPr indent="0" lvl="7" marL="0" marR="0" rtl="0" algn="r">
              <a:spcBef>
                <a:spcPts val="0"/>
              </a:spcBef>
              <a:buNone/>
              <a:defRPr b="0" i="0" sz="800" u="none" cap="none" strike="noStrike">
                <a:solidFill>
                  <a:schemeClr val="dk1"/>
                </a:solidFill>
                <a:latin typeface="Corbel"/>
                <a:ea typeface="Corbel"/>
                <a:cs typeface="Corbel"/>
                <a:sym typeface="Corbel"/>
              </a:defRPr>
            </a:lvl8pPr>
            <a:lvl9pPr indent="0" lvl="8" marL="0" marR="0" rtl="0" algn="r">
              <a:spcBef>
                <a:spcPts val="0"/>
              </a:spcBef>
              <a:buNone/>
              <a:defRPr b="0" i="0" sz="8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338" name="Shape 338"/>
        <p:cNvGrpSpPr/>
        <p:nvPr/>
      </p:nvGrpSpPr>
      <p:grpSpPr>
        <a:xfrm>
          <a:off x="0" y="0"/>
          <a:ext cx="0" cy="0"/>
          <a:chOff x="0" y="0"/>
          <a:chExt cx="0" cy="0"/>
        </a:xfrm>
      </p:grpSpPr>
      <p:sp>
        <p:nvSpPr>
          <p:cNvPr id="339" name="Google Shape;339;p5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rgbClr val="EDEDED"/>
              </a:buClr>
              <a:buSzPts val="4100"/>
              <a:buFont typeface="Corbel"/>
              <a:buNone/>
              <a:defRPr b="0" i="0" sz="4100" u="none" cap="none" strike="noStrike">
                <a:solidFill>
                  <a:srgbClr val="EDEDED"/>
                </a:solidFill>
                <a:latin typeface="Corbel"/>
                <a:ea typeface="Corbel"/>
                <a:cs typeface="Corbel"/>
                <a:sym typeface="Corbe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340" name="Google Shape;340;p56"/>
          <p:cNvSpPr txBox="1"/>
          <p:nvPr>
            <p:ph idx="1" type="body"/>
          </p:nvPr>
        </p:nvSpPr>
        <p:spPr>
          <a:xfrm>
            <a:off x="840000" y="1369219"/>
            <a:ext cx="767535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rgbClr val="EDEDED"/>
              </a:buClr>
              <a:buSzPts val="2100"/>
              <a:buFont typeface="Arial"/>
              <a:buChar char="•"/>
              <a:defRPr b="0" i="0" sz="2100" u="none" cap="none" strike="noStrike">
                <a:solidFill>
                  <a:srgbClr val="EDEDED"/>
                </a:solidFill>
                <a:latin typeface="Corbel"/>
                <a:ea typeface="Corbel"/>
                <a:cs typeface="Corbel"/>
                <a:sym typeface="Corbel"/>
              </a:defRPr>
            </a:lvl1pPr>
            <a:lvl2pPr indent="-342900" lvl="1" marL="914400" marR="0" rtl="0" algn="l">
              <a:lnSpc>
                <a:spcPct val="90000"/>
              </a:lnSpc>
              <a:spcBef>
                <a:spcPts val="400"/>
              </a:spcBef>
              <a:spcAft>
                <a:spcPts val="0"/>
              </a:spcAft>
              <a:buClr>
                <a:srgbClr val="EDEDED"/>
              </a:buClr>
              <a:buSzPts val="1800"/>
              <a:buFont typeface="Arial"/>
              <a:buChar char="•"/>
              <a:defRPr b="0" i="0" sz="1800" u="none" cap="none" strike="noStrike">
                <a:solidFill>
                  <a:srgbClr val="EDEDED"/>
                </a:solidFill>
                <a:latin typeface="Corbel"/>
                <a:ea typeface="Corbel"/>
                <a:cs typeface="Corbel"/>
                <a:sym typeface="Corbel"/>
              </a:defRPr>
            </a:lvl2pPr>
            <a:lvl3pPr indent="-323850" lvl="2" marL="1371600" marR="0" rtl="0" algn="l">
              <a:lnSpc>
                <a:spcPct val="90000"/>
              </a:lnSpc>
              <a:spcBef>
                <a:spcPts val="400"/>
              </a:spcBef>
              <a:spcAft>
                <a:spcPts val="0"/>
              </a:spcAft>
              <a:buClr>
                <a:srgbClr val="EDEDED"/>
              </a:buClr>
              <a:buSzPts val="1500"/>
              <a:buFont typeface="Arial"/>
              <a:buChar char="•"/>
              <a:defRPr b="0" i="0" sz="1500" u="none" cap="none" strike="noStrike">
                <a:solidFill>
                  <a:srgbClr val="EDEDED"/>
                </a:solidFill>
                <a:latin typeface="Corbel"/>
                <a:ea typeface="Corbel"/>
                <a:cs typeface="Corbel"/>
                <a:sym typeface="Corbel"/>
              </a:defRPr>
            </a:lvl3pPr>
            <a:lvl4pPr indent="-317500" lvl="3" marL="1828800" marR="0" rtl="0" algn="l">
              <a:lnSpc>
                <a:spcPct val="90000"/>
              </a:lnSpc>
              <a:spcBef>
                <a:spcPts val="400"/>
              </a:spcBef>
              <a:spcAft>
                <a:spcPts val="0"/>
              </a:spcAft>
              <a:buClr>
                <a:srgbClr val="EDEDED"/>
              </a:buClr>
              <a:buSzPts val="1400"/>
              <a:buFont typeface="Arial"/>
              <a:buChar char="•"/>
              <a:defRPr b="0" i="0" sz="1400" u="none" cap="none" strike="noStrike">
                <a:solidFill>
                  <a:srgbClr val="EDEDED"/>
                </a:solidFill>
                <a:latin typeface="Corbel"/>
                <a:ea typeface="Corbel"/>
                <a:cs typeface="Corbel"/>
                <a:sym typeface="Corbel"/>
              </a:defRPr>
            </a:lvl4pPr>
            <a:lvl5pPr indent="-317500" lvl="4" marL="2286000" marR="0" rtl="0" algn="l">
              <a:lnSpc>
                <a:spcPct val="90000"/>
              </a:lnSpc>
              <a:spcBef>
                <a:spcPts val="400"/>
              </a:spcBef>
              <a:spcAft>
                <a:spcPts val="0"/>
              </a:spcAft>
              <a:buClr>
                <a:srgbClr val="EDEDED"/>
              </a:buClr>
              <a:buSzPts val="1400"/>
              <a:buFont typeface="Arial"/>
              <a:buChar char="•"/>
              <a:defRPr b="0" i="0" sz="1400" u="none" cap="none" strike="noStrike">
                <a:solidFill>
                  <a:srgbClr val="EDEDED"/>
                </a:solidFill>
                <a:latin typeface="Corbel"/>
                <a:ea typeface="Corbel"/>
                <a:cs typeface="Corbel"/>
                <a:sym typeface="Corbel"/>
              </a:defRPr>
            </a:lvl5pPr>
            <a:lvl6pPr indent="-317500" lvl="5" marL="27432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orbel"/>
                <a:ea typeface="Corbel"/>
                <a:cs typeface="Corbel"/>
                <a:sym typeface="Corbel"/>
              </a:defRPr>
            </a:lvl6pPr>
            <a:lvl7pPr indent="-317500" lvl="6" marL="32004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orbel"/>
                <a:ea typeface="Corbel"/>
                <a:cs typeface="Corbel"/>
                <a:sym typeface="Corbel"/>
              </a:defRPr>
            </a:lvl7pPr>
            <a:lvl8pPr indent="-317500" lvl="7" marL="36576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orbel"/>
                <a:ea typeface="Corbel"/>
                <a:cs typeface="Corbel"/>
                <a:sym typeface="Corbel"/>
              </a:defRPr>
            </a:lvl8pPr>
            <a:lvl9pPr indent="-317500" lvl="8" marL="41148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orbel"/>
                <a:ea typeface="Corbel"/>
                <a:cs typeface="Corbel"/>
                <a:sym typeface="Corbel"/>
              </a:defRPr>
            </a:lvl9pPr>
          </a:lstStyle>
          <a:p/>
        </p:txBody>
      </p:sp>
      <p:sp>
        <p:nvSpPr>
          <p:cNvPr id="341" name="Google Shape;341;p5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EDEDED"/>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342" name="Google Shape;342;p5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EDEDED"/>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343" name="Google Shape;343;p5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EDEDED"/>
                </a:solidFill>
                <a:latin typeface="Corbel"/>
                <a:ea typeface="Corbel"/>
                <a:cs typeface="Corbel"/>
                <a:sym typeface="Corbel"/>
              </a:defRPr>
            </a:lvl1pPr>
            <a:lvl2pPr indent="0" lvl="1" marL="0" marR="0" rtl="0" algn="r">
              <a:spcBef>
                <a:spcPts val="0"/>
              </a:spcBef>
              <a:buNone/>
              <a:defRPr b="0" i="0" sz="900" u="none" cap="none" strike="noStrike">
                <a:solidFill>
                  <a:srgbClr val="EDEDED"/>
                </a:solidFill>
                <a:latin typeface="Corbel"/>
                <a:ea typeface="Corbel"/>
                <a:cs typeface="Corbel"/>
                <a:sym typeface="Corbel"/>
              </a:defRPr>
            </a:lvl2pPr>
            <a:lvl3pPr indent="0" lvl="2" marL="0" marR="0" rtl="0" algn="r">
              <a:spcBef>
                <a:spcPts val="0"/>
              </a:spcBef>
              <a:buNone/>
              <a:defRPr b="0" i="0" sz="900" u="none" cap="none" strike="noStrike">
                <a:solidFill>
                  <a:srgbClr val="EDEDED"/>
                </a:solidFill>
                <a:latin typeface="Corbel"/>
                <a:ea typeface="Corbel"/>
                <a:cs typeface="Corbel"/>
                <a:sym typeface="Corbel"/>
              </a:defRPr>
            </a:lvl3pPr>
            <a:lvl4pPr indent="0" lvl="3" marL="0" marR="0" rtl="0" algn="r">
              <a:spcBef>
                <a:spcPts val="0"/>
              </a:spcBef>
              <a:buNone/>
              <a:defRPr b="0" i="0" sz="900" u="none" cap="none" strike="noStrike">
                <a:solidFill>
                  <a:srgbClr val="EDEDED"/>
                </a:solidFill>
                <a:latin typeface="Corbel"/>
                <a:ea typeface="Corbel"/>
                <a:cs typeface="Corbel"/>
                <a:sym typeface="Corbel"/>
              </a:defRPr>
            </a:lvl4pPr>
            <a:lvl5pPr indent="0" lvl="4" marL="0" marR="0" rtl="0" algn="r">
              <a:spcBef>
                <a:spcPts val="0"/>
              </a:spcBef>
              <a:buNone/>
              <a:defRPr b="0" i="0" sz="900" u="none" cap="none" strike="noStrike">
                <a:solidFill>
                  <a:srgbClr val="EDEDED"/>
                </a:solidFill>
                <a:latin typeface="Corbel"/>
                <a:ea typeface="Corbel"/>
                <a:cs typeface="Corbel"/>
                <a:sym typeface="Corbel"/>
              </a:defRPr>
            </a:lvl5pPr>
            <a:lvl6pPr indent="0" lvl="5" marL="0" marR="0" rtl="0" algn="r">
              <a:spcBef>
                <a:spcPts val="0"/>
              </a:spcBef>
              <a:buNone/>
              <a:defRPr b="0" i="0" sz="900" u="none" cap="none" strike="noStrike">
                <a:solidFill>
                  <a:srgbClr val="EDEDED"/>
                </a:solidFill>
                <a:latin typeface="Corbel"/>
                <a:ea typeface="Corbel"/>
                <a:cs typeface="Corbel"/>
                <a:sym typeface="Corbel"/>
              </a:defRPr>
            </a:lvl6pPr>
            <a:lvl7pPr indent="0" lvl="6" marL="0" marR="0" rtl="0" algn="r">
              <a:spcBef>
                <a:spcPts val="0"/>
              </a:spcBef>
              <a:buNone/>
              <a:defRPr b="0" i="0" sz="900" u="none" cap="none" strike="noStrike">
                <a:solidFill>
                  <a:srgbClr val="EDEDED"/>
                </a:solidFill>
                <a:latin typeface="Corbel"/>
                <a:ea typeface="Corbel"/>
                <a:cs typeface="Corbel"/>
                <a:sym typeface="Corbel"/>
              </a:defRPr>
            </a:lvl7pPr>
            <a:lvl8pPr indent="0" lvl="7" marL="0" marR="0" rtl="0" algn="r">
              <a:spcBef>
                <a:spcPts val="0"/>
              </a:spcBef>
              <a:buNone/>
              <a:defRPr b="0" i="0" sz="900" u="none" cap="none" strike="noStrike">
                <a:solidFill>
                  <a:srgbClr val="EDEDED"/>
                </a:solidFill>
                <a:latin typeface="Corbel"/>
                <a:ea typeface="Corbel"/>
                <a:cs typeface="Corbel"/>
                <a:sym typeface="Corbel"/>
              </a:defRPr>
            </a:lvl8pPr>
            <a:lvl9pPr indent="0" lvl="8" marL="0" marR="0" rtl="0" algn="r">
              <a:spcBef>
                <a:spcPts val="0"/>
              </a:spcBef>
              <a:buNone/>
              <a:defRPr b="0" i="0" sz="900" u="none" cap="none" strike="noStrike">
                <a:solidFill>
                  <a:srgbClr val="EDEDED"/>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6" name="Shape 466"/>
        <p:cNvGrpSpPr/>
        <p:nvPr/>
      </p:nvGrpSpPr>
      <p:grpSpPr>
        <a:xfrm>
          <a:off x="0" y="0"/>
          <a:ext cx="0" cy="0"/>
          <a:chOff x="0" y="0"/>
          <a:chExt cx="0" cy="0"/>
        </a:xfrm>
      </p:grpSpPr>
      <p:sp>
        <p:nvSpPr>
          <p:cNvPr id="467" name="Google Shape;467;p7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468" name="Google Shape;468;p7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469" name="Google Shape;469;p7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70" name="Google Shape;470;p7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71" name="Google Shape;471;p7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7.jpg"/><Relationship Id="rId5"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14.jpg"/><Relationship Id="rId5" Type="http://schemas.openxmlformats.org/officeDocument/2006/relationships/image" Target="../media/image10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2.xml"/><Relationship Id="rId3" Type="http://schemas.openxmlformats.org/officeDocument/2006/relationships/image" Target="../media/image20.jpg"/><Relationship Id="rId4" Type="http://schemas.openxmlformats.org/officeDocument/2006/relationships/image" Target="../media/image12.jpg"/><Relationship Id="rId5"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6.xml"/><Relationship Id="rId3" Type="http://schemas.openxmlformats.org/officeDocument/2006/relationships/image" Target="../media/image45.png"/><Relationship Id="rId4" Type="http://schemas.openxmlformats.org/officeDocument/2006/relationships/image" Target="../media/image26.png"/><Relationship Id="rId5"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30.jpg"/><Relationship Id="rId5" Type="http://schemas.openxmlformats.org/officeDocument/2006/relationships/image" Target="../media/image3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28.jpg"/><Relationship Id="rId5" Type="http://schemas.openxmlformats.org/officeDocument/2006/relationships/image" Target="../media/image3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31.jpg"/><Relationship Id="rId5" Type="http://schemas.openxmlformats.org/officeDocument/2006/relationships/image" Target="../media/image39.jpg"/><Relationship Id="rId6"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xml"/><Relationship Id="rId3" Type="http://schemas.openxmlformats.org/officeDocument/2006/relationships/image" Target="../media/image2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0.xml"/><Relationship Id="rId3" Type="http://schemas.openxmlformats.org/officeDocument/2006/relationships/image" Target="../media/image25.png"/><Relationship Id="rId4" Type="http://schemas.openxmlformats.org/officeDocument/2006/relationships/image" Target="../media/image34.jpg"/><Relationship Id="rId5"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44.jpg"/><Relationship Id="rId5"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2.xml"/><Relationship Id="rId3" Type="http://schemas.openxmlformats.org/officeDocument/2006/relationships/image" Target="../media/image25.png"/><Relationship Id="rId4" Type="http://schemas.openxmlformats.org/officeDocument/2006/relationships/image" Target="../media/image47.jpg"/><Relationship Id="rId5"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3.xml"/><Relationship Id="rId3" Type="http://schemas.openxmlformats.org/officeDocument/2006/relationships/image" Target="../media/image43.jp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4.xml"/><Relationship Id="rId3" Type="http://schemas.openxmlformats.org/officeDocument/2006/relationships/image" Target="../media/image42.jp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5.xml"/><Relationship Id="rId3" Type="http://schemas.openxmlformats.org/officeDocument/2006/relationships/image" Target="../media/image40.jpg"/><Relationship Id="rId4" Type="http://schemas.openxmlformats.org/officeDocument/2006/relationships/image" Target="../media/image5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6.xml"/><Relationship Id="rId3" Type="http://schemas.openxmlformats.org/officeDocument/2006/relationships/image" Target="../media/image46.jpg"/><Relationship Id="rId4" Type="http://schemas.openxmlformats.org/officeDocument/2006/relationships/image" Target="../media/image5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7.xml"/><Relationship Id="rId3" Type="http://schemas.openxmlformats.org/officeDocument/2006/relationships/image" Target="../media/image25.png"/><Relationship Id="rId4" Type="http://schemas.openxmlformats.org/officeDocument/2006/relationships/image" Target="../media/image4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8.xml"/><Relationship Id="rId3" Type="http://schemas.openxmlformats.org/officeDocument/2006/relationships/image" Target="../media/image25.png"/><Relationship Id="rId4" Type="http://schemas.openxmlformats.org/officeDocument/2006/relationships/image" Target="../media/image5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9.xml"/><Relationship Id="rId3" Type="http://schemas.openxmlformats.org/officeDocument/2006/relationships/image" Target="../media/image60.jp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0.xml"/><Relationship Id="rId3" Type="http://schemas.openxmlformats.org/officeDocument/2006/relationships/image" Target="../media/image66.jpg"/><Relationship Id="rId4" Type="http://schemas.openxmlformats.org/officeDocument/2006/relationships/hyperlink" Target="mailto:mdisher@ponce-inlet.org"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Relationship Id="rId3" Type="http://schemas.openxmlformats.org/officeDocument/2006/relationships/image" Target="../media/image52.png"/><Relationship Id="rId4" Type="http://schemas.openxmlformats.org/officeDocument/2006/relationships/image" Target="../media/image53.jpg"/><Relationship Id="rId5" Type="http://schemas.openxmlformats.org/officeDocument/2006/relationships/image" Target="../media/image5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7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7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6.xml"/><Relationship Id="rId3" Type="http://schemas.openxmlformats.org/officeDocument/2006/relationships/image" Target="../media/image5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7.xml"/><Relationship Id="rId3" Type="http://schemas.openxmlformats.org/officeDocument/2006/relationships/image" Target="../media/image5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8.xml"/><Relationship Id="rId3" Type="http://schemas.openxmlformats.org/officeDocument/2006/relationships/hyperlink" Target="http://www.leg.state.fl.us/statutes/index.cfm?App_mode=Display_Statute&amp;Search_String=380.093&amp;URL=0300-0399/0380/Sections/0380.093.html"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9.xml"/><Relationship Id="rId3" Type="http://schemas.openxmlformats.org/officeDocument/2006/relationships/image" Target="../media/image58.jpg"/><Relationship Id="rId4" Type="http://schemas.openxmlformats.org/officeDocument/2006/relationships/image" Target="../media/image6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7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1.xml"/><Relationship Id="rId3" Type="http://schemas.openxmlformats.org/officeDocument/2006/relationships/image" Target="../media/image56.png"/><Relationship Id="rId4" Type="http://schemas.openxmlformats.org/officeDocument/2006/relationships/image" Target="../media/image63.png"/><Relationship Id="rId5" Type="http://schemas.openxmlformats.org/officeDocument/2006/relationships/image" Target="../media/image65.png"/><Relationship Id="rId6" Type="http://schemas.openxmlformats.org/officeDocument/2006/relationships/image" Target="../media/image6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71.png"/><Relationship Id="rId4" Type="http://schemas.openxmlformats.org/officeDocument/2006/relationships/image" Target="../media/image64.png"/><Relationship Id="rId5" Type="http://schemas.openxmlformats.org/officeDocument/2006/relationships/image" Target="../media/image67.png"/><Relationship Id="rId6" Type="http://schemas.openxmlformats.org/officeDocument/2006/relationships/image" Target="../media/image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3.xml"/><Relationship Id="rId3" Type="http://schemas.openxmlformats.org/officeDocument/2006/relationships/image" Target="../media/image69.png"/><Relationship Id="rId4" Type="http://schemas.openxmlformats.org/officeDocument/2006/relationships/image" Target="../media/image87.png"/><Relationship Id="rId5" Type="http://schemas.openxmlformats.org/officeDocument/2006/relationships/image" Target="../media/image6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72.png"/><Relationship Id="rId4" Type="http://schemas.openxmlformats.org/officeDocument/2006/relationships/image" Target="../media/image75.jpg"/><Relationship Id="rId9" Type="http://schemas.openxmlformats.org/officeDocument/2006/relationships/image" Target="../media/image67.png"/><Relationship Id="rId5" Type="http://schemas.openxmlformats.org/officeDocument/2006/relationships/image" Target="../media/image81.png"/><Relationship Id="rId6" Type="http://schemas.openxmlformats.org/officeDocument/2006/relationships/image" Target="../media/image73.png"/><Relationship Id="rId7" Type="http://schemas.openxmlformats.org/officeDocument/2006/relationships/image" Target="../media/image77.png"/><Relationship Id="rId8" Type="http://schemas.openxmlformats.org/officeDocument/2006/relationships/image" Target="../media/image8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78.png"/><Relationship Id="rId4" Type="http://schemas.openxmlformats.org/officeDocument/2006/relationships/image" Target="../media/image80.jpg"/><Relationship Id="rId5" Type="http://schemas.openxmlformats.org/officeDocument/2006/relationships/image" Target="../media/image83.png"/><Relationship Id="rId6" Type="http://schemas.openxmlformats.org/officeDocument/2006/relationships/image" Target="../media/image6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79.png"/><Relationship Id="rId4" Type="http://schemas.openxmlformats.org/officeDocument/2006/relationships/image" Target="../media/image86.jpg"/><Relationship Id="rId5" Type="http://schemas.openxmlformats.org/officeDocument/2006/relationships/image" Target="../media/image106.png"/><Relationship Id="rId6" Type="http://schemas.openxmlformats.org/officeDocument/2006/relationships/image" Target="../media/image6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85.png"/><Relationship Id="rId4" Type="http://schemas.openxmlformats.org/officeDocument/2006/relationships/image" Target="../media/image84.png"/><Relationship Id="rId5" Type="http://schemas.openxmlformats.org/officeDocument/2006/relationships/image" Target="../media/image6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85.png"/><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85.png"/><Relationship Id="rId4" Type="http://schemas.openxmlformats.org/officeDocument/2006/relationships/image" Target="../media/image67.png"/><Relationship Id="rId5" Type="http://schemas.openxmlformats.org/officeDocument/2006/relationships/image" Target="../media/image6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85.png"/><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85.png"/><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2.xml"/><Relationship Id="rId3" Type="http://schemas.openxmlformats.org/officeDocument/2006/relationships/image" Target="../media/image90.png"/><Relationship Id="rId4" Type="http://schemas.openxmlformats.org/officeDocument/2006/relationships/image" Target="../media/image85.png"/><Relationship Id="rId5" Type="http://schemas.openxmlformats.org/officeDocument/2006/relationships/image" Target="../media/image8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3.xml"/><Relationship Id="rId3" Type="http://schemas.openxmlformats.org/officeDocument/2006/relationships/image" Target="../media/image102.png"/><Relationship Id="rId4" Type="http://schemas.openxmlformats.org/officeDocument/2006/relationships/image" Target="../media/image85.png"/><Relationship Id="rId5" Type="http://schemas.openxmlformats.org/officeDocument/2006/relationships/image" Target="../media/image8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85.png"/><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5.xml"/><Relationship Id="rId3" Type="http://schemas.openxmlformats.org/officeDocument/2006/relationships/image" Target="../media/image85.png"/><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6.xml"/><Relationship Id="rId3" Type="http://schemas.openxmlformats.org/officeDocument/2006/relationships/image" Target="../media/image85.png"/><Relationship Id="rId4" Type="http://schemas.openxmlformats.org/officeDocument/2006/relationships/image" Target="../media/image92.png"/><Relationship Id="rId5" Type="http://schemas.openxmlformats.org/officeDocument/2006/relationships/image" Target="../media/image95.png"/><Relationship Id="rId6" Type="http://schemas.openxmlformats.org/officeDocument/2006/relationships/image" Target="../media/image8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85.png"/><Relationship Id="rId4" Type="http://schemas.openxmlformats.org/officeDocument/2006/relationships/image" Target="../media/image96.png"/><Relationship Id="rId5" Type="http://schemas.openxmlformats.org/officeDocument/2006/relationships/image" Target="../media/image99.png"/><Relationship Id="rId6" Type="http://schemas.openxmlformats.org/officeDocument/2006/relationships/image" Target="../media/image9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85.png"/><Relationship Id="rId4" Type="http://schemas.openxmlformats.org/officeDocument/2006/relationships/image" Target="../media/image84.png"/><Relationship Id="rId5" Type="http://schemas.openxmlformats.org/officeDocument/2006/relationships/image" Target="../media/image6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9.xml"/><Relationship Id="rId3" Type="http://schemas.openxmlformats.org/officeDocument/2006/relationships/image" Target="../media/image85.png"/><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0.xml"/><Relationship Id="rId3" Type="http://schemas.openxmlformats.org/officeDocument/2006/relationships/image" Target="../media/image85.png"/><Relationship Id="rId4" Type="http://schemas.openxmlformats.org/officeDocument/2006/relationships/image" Target="../media/image84.png"/><Relationship Id="rId5" Type="http://schemas.openxmlformats.org/officeDocument/2006/relationships/image" Target="../media/image6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1.xml"/><Relationship Id="rId3" Type="http://schemas.openxmlformats.org/officeDocument/2006/relationships/image" Target="../media/image85.png"/><Relationship Id="rId4" Type="http://schemas.openxmlformats.org/officeDocument/2006/relationships/image" Target="../media/image101.png"/><Relationship Id="rId5" Type="http://schemas.openxmlformats.org/officeDocument/2006/relationships/image" Target="../media/image8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2.xml"/><Relationship Id="rId3" Type="http://schemas.openxmlformats.org/officeDocument/2006/relationships/image" Target="../media/image85.png"/><Relationship Id="rId4" Type="http://schemas.openxmlformats.org/officeDocument/2006/relationships/image" Target="../media/image94.png"/><Relationship Id="rId5" Type="http://schemas.openxmlformats.org/officeDocument/2006/relationships/image" Target="../media/image91.png"/><Relationship Id="rId6" Type="http://schemas.openxmlformats.org/officeDocument/2006/relationships/image" Target="../media/image8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3.xml"/><Relationship Id="rId3" Type="http://schemas.openxmlformats.org/officeDocument/2006/relationships/image" Target="../media/image85.png"/><Relationship Id="rId4" Type="http://schemas.openxmlformats.org/officeDocument/2006/relationships/image" Target="../media/image8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 Id="rId3" Type="http://schemas.openxmlformats.org/officeDocument/2006/relationships/image" Target="../media/image85.png"/><Relationship Id="rId4" Type="http://schemas.openxmlformats.org/officeDocument/2006/relationships/image" Target="../media/image8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5.xml"/><Relationship Id="rId3" Type="http://schemas.openxmlformats.org/officeDocument/2006/relationships/image" Target="../media/image85.png"/><Relationship Id="rId4" Type="http://schemas.openxmlformats.org/officeDocument/2006/relationships/image" Target="../media/image8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6.xml"/><Relationship Id="rId3" Type="http://schemas.openxmlformats.org/officeDocument/2006/relationships/image" Target="../media/image97.png"/><Relationship Id="rId4" Type="http://schemas.openxmlformats.org/officeDocument/2006/relationships/image" Target="../media/image85.png"/><Relationship Id="rId5" Type="http://schemas.openxmlformats.org/officeDocument/2006/relationships/image" Target="../media/image84.png"/><Relationship Id="rId6" Type="http://schemas.openxmlformats.org/officeDocument/2006/relationships/image" Target="../media/image98.png"/><Relationship Id="rId7" Type="http://schemas.openxmlformats.org/officeDocument/2006/relationships/image" Target="../media/image10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7.xml"/><Relationship Id="rId3" Type="http://schemas.openxmlformats.org/officeDocument/2006/relationships/image" Target="../media/image85.png"/><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 Id="rId3" Type="http://schemas.openxmlformats.org/officeDocument/2006/relationships/image" Target="../media/image85.png"/><Relationship Id="rId4" Type="http://schemas.openxmlformats.org/officeDocument/2006/relationships/image" Target="../media/image84.png"/><Relationship Id="rId5" Type="http://schemas.openxmlformats.org/officeDocument/2006/relationships/image" Target="../media/image10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9.xml"/><Relationship Id="rId3" Type="http://schemas.openxmlformats.org/officeDocument/2006/relationships/image" Target="../media/image85.png"/><Relationship Id="rId4" Type="http://schemas.openxmlformats.org/officeDocument/2006/relationships/image" Target="../media/image84.png"/><Relationship Id="rId5" Type="http://schemas.openxmlformats.org/officeDocument/2006/relationships/image" Target="../media/image10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70.xml"/><Relationship Id="rId3" Type="http://schemas.openxmlformats.org/officeDocument/2006/relationships/image" Target="../media/image68.png"/><Relationship Id="rId4" Type="http://schemas.openxmlformats.org/officeDocument/2006/relationships/image" Target="../media/image85.png"/><Relationship Id="rId5" Type="http://schemas.openxmlformats.org/officeDocument/2006/relationships/image" Target="../media/image67.png"/><Relationship Id="rId6" Type="http://schemas.openxmlformats.org/officeDocument/2006/relationships/image" Target="../media/image8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9.xml"/><Relationship Id="rId3"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86"/>
          <p:cNvSpPr txBox="1"/>
          <p:nvPr>
            <p:ph type="ctrTitle"/>
          </p:nvPr>
        </p:nvSpPr>
        <p:spPr>
          <a:xfrm>
            <a:off x="2196301" y="1035051"/>
            <a:ext cx="6430967" cy="1962149"/>
          </a:xfrm>
          <a:prstGeom prst="rect">
            <a:avLst/>
          </a:prstGeom>
          <a:noFill/>
          <a:ln>
            <a:noFill/>
          </a:ln>
        </p:spPr>
        <p:txBody>
          <a:bodyPr anchorCtr="0" anchor="b" bIns="34275" lIns="68575" spcFirstLastPara="1" rIns="68575" wrap="square" tIns="34275">
            <a:normAutofit/>
          </a:bodyPr>
          <a:lstStyle/>
          <a:p>
            <a:pPr indent="0" lvl="0" marL="0" rtl="0" algn="r">
              <a:spcBef>
                <a:spcPts val="0"/>
              </a:spcBef>
              <a:spcAft>
                <a:spcPts val="0"/>
              </a:spcAft>
              <a:buClr>
                <a:schemeClr val="dk1"/>
              </a:buClr>
              <a:buSzPts val="4500"/>
              <a:buFont typeface="Arial"/>
              <a:buNone/>
            </a:pPr>
            <a:r>
              <a:rPr lang="en">
                <a:latin typeface="Arial"/>
                <a:ea typeface="Arial"/>
                <a:cs typeface="Arial"/>
                <a:sym typeface="Arial"/>
              </a:rPr>
              <a:t>Resiliency as a Catalyst</a:t>
            </a:r>
            <a:endParaRPr/>
          </a:p>
        </p:txBody>
      </p:sp>
      <p:sp>
        <p:nvSpPr>
          <p:cNvPr id="546" name="Google Shape;546;p86"/>
          <p:cNvSpPr txBox="1"/>
          <p:nvPr>
            <p:ph idx="1" type="subTitle"/>
          </p:nvPr>
        </p:nvSpPr>
        <p:spPr>
          <a:xfrm>
            <a:off x="3386533" y="2997200"/>
            <a:ext cx="5240734" cy="1041401"/>
          </a:xfrm>
          <a:prstGeom prst="rect">
            <a:avLst/>
          </a:prstGeom>
          <a:noFill/>
          <a:ln>
            <a:noFill/>
          </a:ln>
        </p:spPr>
        <p:txBody>
          <a:bodyPr anchorCtr="0" anchor="t" bIns="34275" lIns="68575" spcFirstLastPara="1" rIns="68575" wrap="square" tIns="34275">
            <a:normAutofit/>
          </a:bodyPr>
          <a:lstStyle/>
          <a:p>
            <a:pPr indent="0" lvl="0" marL="0" rtl="0" algn="r">
              <a:spcBef>
                <a:spcPts val="0"/>
              </a:spcBef>
              <a:spcAft>
                <a:spcPts val="0"/>
              </a:spcAft>
              <a:buSzPts val="2300"/>
              <a:buNone/>
            </a:pPr>
            <a:r>
              <a:rPr lang="en">
                <a:latin typeface="Arial"/>
                <a:ea typeface="Arial"/>
                <a:cs typeface="Arial"/>
                <a:sym typeface="Arial"/>
              </a:rPr>
              <a:t>Charles Abbatantuono, East Central Florida Regional Planning Council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2" name="Shape 642"/>
        <p:cNvGrpSpPr/>
        <p:nvPr/>
      </p:nvGrpSpPr>
      <p:grpSpPr>
        <a:xfrm>
          <a:off x="0" y="0"/>
          <a:ext cx="0" cy="0"/>
          <a:chOff x="0" y="0"/>
          <a:chExt cx="0" cy="0"/>
        </a:xfrm>
      </p:grpSpPr>
      <p:pic>
        <p:nvPicPr>
          <p:cNvPr descr="up close image of waves" id="643" name="Google Shape;643;p95"/>
          <p:cNvPicPr preferRelativeResize="0"/>
          <p:nvPr/>
        </p:nvPicPr>
        <p:blipFill rotWithShape="1">
          <a:blip r:embed="rId4">
            <a:alphaModFix amt="41000"/>
          </a:blip>
          <a:srcRect b="19929" l="9091" r="0" t="3462"/>
          <a:stretch/>
        </p:blipFill>
        <p:spPr>
          <a:xfrm>
            <a:off x="15" y="10237"/>
            <a:ext cx="9143985" cy="5143500"/>
          </a:xfrm>
          <a:prstGeom prst="rect">
            <a:avLst/>
          </a:prstGeom>
          <a:noFill/>
          <a:ln>
            <a:noFill/>
          </a:ln>
        </p:spPr>
      </p:pic>
      <p:sp>
        <p:nvSpPr>
          <p:cNvPr id="644" name="Google Shape;644;p95"/>
          <p:cNvSpPr txBox="1"/>
          <p:nvPr>
            <p:ph idx="1" type="subTitle"/>
          </p:nvPr>
        </p:nvSpPr>
        <p:spPr>
          <a:xfrm>
            <a:off x="1657349" y="2862904"/>
            <a:ext cx="6858000" cy="565519"/>
          </a:xfrm>
          <a:prstGeom prst="rect">
            <a:avLst/>
          </a:prstGeom>
          <a:noFill/>
          <a:ln>
            <a:noFill/>
          </a:ln>
        </p:spPr>
        <p:txBody>
          <a:bodyPr anchorCtr="0" anchor="b" bIns="34275" lIns="68575" spcFirstLastPara="1" rIns="68575" wrap="square" tIns="34275">
            <a:normAutofit/>
          </a:bodyPr>
          <a:lstStyle/>
          <a:p>
            <a:pPr indent="0" lvl="0" marL="0" rtl="0" algn="r">
              <a:lnSpc>
                <a:spcPct val="90000"/>
              </a:lnSpc>
              <a:spcBef>
                <a:spcPts val="0"/>
              </a:spcBef>
              <a:spcAft>
                <a:spcPts val="0"/>
              </a:spcAft>
              <a:buClr>
                <a:schemeClr val="lt2"/>
              </a:buClr>
              <a:buSzPts val="2400"/>
              <a:buNone/>
            </a:pPr>
            <a:r>
              <a:rPr lang="en"/>
              <a:t>Public Engagement Experience</a:t>
            </a:r>
            <a:endParaRPr/>
          </a:p>
        </p:txBody>
      </p:sp>
      <p:sp>
        <p:nvSpPr>
          <p:cNvPr id="645" name="Google Shape;645;p95"/>
          <p:cNvSpPr txBox="1"/>
          <p:nvPr>
            <p:ph type="ctrTitle"/>
          </p:nvPr>
        </p:nvSpPr>
        <p:spPr>
          <a:xfrm>
            <a:off x="1381990" y="2105182"/>
            <a:ext cx="7133359" cy="1231118"/>
          </a:xfrm>
          <a:prstGeom prst="rect">
            <a:avLst/>
          </a:prstGeom>
          <a:noFill/>
          <a:ln>
            <a:noFill/>
          </a:ln>
        </p:spPr>
        <p:txBody>
          <a:bodyPr anchorCtr="0" anchor="t" bIns="34275" lIns="68575" spcFirstLastPara="1" rIns="68575" wrap="square" tIns="34275">
            <a:normAutofit/>
          </a:bodyPr>
          <a:lstStyle/>
          <a:p>
            <a:pPr indent="0" lvl="0" marL="0" rtl="0" algn="r">
              <a:lnSpc>
                <a:spcPct val="90000"/>
              </a:lnSpc>
              <a:spcBef>
                <a:spcPts val="0"/>
              </a:spcBef>
              <a:spcAft>
                <a:spcPts val="0"/>
              </a:spcAft>
              <a:buClr>
                <a:srgbClr val="E2E2E2"/>
              </a:buClr>
              <a:buSzPts val="7200"/>
              <a:buFont typeface="Corbel"/>
              <a:buNone/>
            </a:pPr>
            <a:r>
              <a:rPr lang="en" cap="small"/>
              <a:t>Resilient Ponce Inlet</a:t>
            </a:r>
            <a:endParaRPr/>
          </a:p>
        </p:txBody>
      </p:sp>
      <p:sp>
        <p:nvSpPr>
          <p:cNvPr id="646" name="Google Shape;646;p95"/>
          <p:cNvSpPr txBox="1"/>
          <p:nvPr/>
        </p:nvSpPr>
        <p:spPr>
          <a:xfrm>
            <a:off x="2517471" y="4370696"/>
            <a:ext cx="4109057" cy="484748"/>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 sz="1400" u="none" cap="none" strike="noStrike">
                <a:solidFill>
                  <a:schemeClr val="lt1"/>
                </a:solidFill>
                <a:latin typeface="Corbel"/>
                <a:ea typeface="Corbel"/>
                <a:cs typeface="Corbel"/>
                <a:sym typeface="Corbel"/>
              </a:rPr>
              <a:t>Florida Planning &amp; Zoning Association State Conference</a:t>
            </a:r>
            <a:endParaRPr sz="1100"/>
          </a:p>
          <a:p>
            <a:pPr indent="0" lvl="0" marL="0" marR="0" rtl="0" algn="ctr">
              <a:spcBef>
                <a:spcPts val="0"/>
              </a:spcBef>
              <a:spcAft>
                <a:spcPts val="0"/>
              </a:spcAft>
              <a:buNone/>
            </a:pPr>
            <a:r>
              <a:rPr b="0" i="0" lang="en" sz="1400" u="none" cap="none" strike="noStrike">
                <a:solidFill>
                  <a:schemeClr val="lt1"/>
                </a:solidFill>
                <a:latin typeface="Corbel"/>
                <a:ea typeface="Corbel"/>
                <a:cs typeface="Corbel"/>
                <a:sym typeface="Corbel"/>
              </a:rPr>
              <a:t>June 3, 2022</a:t>
            </a:r>
            <a:endParaRPr sz="1100"/>
          </a:p>
        </p:txBody>
      </p:sp>
      <p:pic>
        <p:nvPicPr>
          <p:cNvPr descr="Official seal of the Town of Ponce Inlet, Florida" id="647" name="Google Shape;647;p95"/>
          <p:cNvPicPr preferRelativeResize="0"/>
          <p:nvPr/>
        </p:nvPicPr>
        <p:blipFill rotWithShape="1">
          <a:blip r:embed="rId5">
            <a:alphaModFix/>
          </a:blip>
          <a:srcRect b="0" l="0" r="0" t="0"/>
          <a:stretch/>
        </p:blipFill>
        <p:spPr>
          <a:xfrm>
            <a:off x="7273403" y="862930"/>
            <a:ext cx="1057701" cy="1057701"/>
          </a:xfrm>
          <a:prstGeom prst="flowChartConnector">
            <a:avLst/>
          </a:prstGeom>
          <a:solidFill>
            <a:srgbClr val="FFFFFF"/>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1" name="Shape 651"/>
        <p:cNvGrpSpPr/>
        <p:nvPr/>
      </p:nvGrpSpPr>
      <p:grpSpPr>
        <a:xfrm>
          <a:off x="0" y="0"/>
          <a:ext cx="0" cy="0"/>
          <a:chOff x="0" y="0"/>
          <a:chExt cx="0" cy="0"/>
        </a:xfrm>
      </p:grpSpPr>
      <p:pic>
        <p:nvPicPr>
          <p:cNvPr descr="up close image of waves" id="652" name="Google Shape;652;p96"/>
          <p:cNvPicPr preferRelativeResize="0"/>
          <p:nvPr/>
        </p:nvPicPr>
        <p:blipFill rotWithShape="1">
          <a:blip r:embed="rId4">
            <a:alphaModFix amt="25000"/>
          </a:blip>
          <a:srcRect b="15730" l="0" r="0" t="0"/>
          <a:stretch/>
        </p:blipFill>
        <p:spPr>
          <a:xfrm>
            <a:off x="15" y="0"/>
            <a:ext cx="9143985" cy="5143500"/>
          </a:xfrm>
          <a:prstGeom prst="rect">
            <a:avLst/>
          </a:prstGeom>
          <a:noFill/>
          <a:ln>
            <a:noFill/>
          </a:ln>
        </p:spPr>
      </p:pic>
      <p:grpSp>
        <p:nvGrpSpPr>
          <p:cNvPr id="653" name="Google Shape;653;p96"/>
          <p:cNvGrpSpPr/>
          <p:nvPr/>
        </p:nvGrpSpPr>
        <p:grpSpPr>
          <a:xfrm>
            <a:off x="3202652" y="674303"/>
            <a:ext cx="5311507" cy="4142912"/>
            <a:chOff x="3309505" y="207183"/>
            <a:chExt cx="7515363" cy="6307156"/>
          </a:xfrm>
        </p:grpSpPr>
        <p:pic>
          <p:nvPicPr>
            <p:cNvPr descr="Map&#10;&#10;Description automatically generated" id="654" name="Google Shape;654;p96"/>
            <p:cNvPicPr preferRelativeResize="0"/>
            <p:nvPr/>
          </p:nvPicPr>
          <p:blipFill rotWithShape="1">
            <a:blip r:embed="rId5">
              <a:alphaModFix/>
            </a:blip>
            <a:srcRect b="0" l="0" r="0" t="0"/>
            <a:stretch/>
          </p:blipFill>
          <p:spPr>
            <a:xfrm>
              <a:off x="3309505" y="207183"/>
              <a:ext cx="5572990" cy="6307156"/>
            </a:xfrm>
            <a:prstGeom prst="rect">
              <a:avLst/>
            </a:prstGeom>
            <a:noFill/>
            <a:ln>
              <a:noFill/>
            </a:ln>
          </p:spPr>
        </p:pic>
        <p:sp>
          <p:nvSpPr>
            <p:cNvPr id="655" name="Google Shape;655;p96"/>
            <p:cNvSpPr/>
            <p:nvPr/>
          </p:nvSpPr>
          <p:spPr>
            <a:xfrm>
              <a:off x="9214432" y="1191982"/>
              <a:ext cx="1610436" cy="1325563"/>
            </a:xfrm>
            <a:custGeom>
              <a:rect b="b" l="l" r="r" t="t"/>
              <a:pathLst>
                <a:path extrusionOk="0" h="120000" w="120000">
                  <a:moveTo>
                    <a:pt x="0" y="0"/>
                  </a:moveTo>
                  <a:lnTo>
                    <a:pt x="120000" y="0"/>
                  </a:lnTo>
                  <a:lnTo>
                    <a:pt x="120000" y="120000"/>
                  </a:lnTo>
                  <a:lnTo>
                    <a:pt x="0" y="120000"/>
                  </a:lnTo>
                  <a:close/>
                </a:path>
                <a:path extrusionOk="0" fill="none" h="120000" w="120000">
                  <a:moveTo>
                    <a:pt x="26094" y="67206"/>
                  </a:moveTo>
                  <a:lnTo>
                    <a:pt x="-212228" y="55934"/>
                  </a:lnTo>
                </a:path>
              </a:pathLst>
            </a:custGeom>
            <a:no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 sz="2100" u="none" cap="none" strike="noStrike">
                  <a:solidFill>
                    <a:schemeClr val="lt1"/>
                  </a:solidFill>
                  <a:latin typeface="Corbel"/>
                  <a:ea typeface="Corbel"/>
                  <a:cs typeface="Corbel"/>
                  <a:sym typeface="Corbel"/>
                </a:rPr>
                <a:t>Ponce Inlet</a:t>
              </a:r>
              <a:endParaRPr sz="1100"/>
            </a:p>
          </p:txBody>
        </p:sp>
      </p:grpSp>
      <p:sp>
        <p:nvSpPr>
          <p:cNvPr id="656" name="Google Shape;656;p96"/>
          <p:cNvSpPr txBox="1"/>
          <p:nvPr>
            <p:ph type="title"/>
          </p:nvPr>
        </p:nvSpPr>
        <p:spPr>
          <a:xfrm>
            <a:off x="629841" y="273844"/>
            <a:ext cx="2226837" cy="800917"/>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EDEDED"/>
              </a:buClr>
              <a:buSzPts val="4100"/>
              <a:buFont typeface="Corbel"/>
              <a:buNone/>
            </a:pPr>
            <a:r>
              <a:rPr lang="en"/>
              <a:t>Location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pic>
        <p:nvPicPr>
          <p:cNvPr descr="up close image of waves" id="661" name="Google Shape;661;p97"/>
          <p:cNvPicPr preferRelativeResize="0"/>
          <p:nvPr/>
        </p:nvPicPr>
        <p:blipFill rotWithShape="1">
          <a:blip r:embed="rId3">
            <a:alphaModFix amt="25000"/>
          </a:blip>
          <a:srcRect b="15730" l="0" r="0" t="0"/>
          <a:stretch/>
        </p:blipFill>
        <p:spPr>
          <a:xfrm>
            <a:off x="15" y="0"/>
            <a:ext cx="9143985" cy="5143500"/>
          </a:xfrm>
          <a:prstGeom prst="rect">
            <a:avLst/>
          </a:prstGeom>
          <a:noFill/>
          <a:ln>
            <a:noFill/>
          </a:ln>
        </p:spPr>
      </p:pic>
      <p:sp>
        <p:nvSpPr>
          <p:cNvPr id="662" name="Google Shape;662;p97"/>
          <p:cNvSpPr txBox="1"/>
          <p:nvPr>
            <p:ph type="title"/>
          </p:nvPr>
        </p:nvSpPr>
        <p:spPr>
          <a:xfrm>
            <a:off x="629841" y="273844"/>
            <a:ext cx="7886700" cy="800917"/>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EDEDED"/>
              </a:buClr>
              <a:buSzPts val="4100"/>
              <a:buFont typeface="Corbel"/>
              <a:buNone/>
            </a:pPr>
            <a:r>
              <a:rPr lang="en"/>
              <a:t>Town of Ponce Inlet</a:t>
            </a:r>
            <a:endParaRPr/>
          </a:p>
        </p:txBody>
      </p:sp>
      <p:sp>
        <p:nvSpPr>
          <p:cNvPr id="663" name="Google Shape;663;p97"/>
          <p:cNvSpPr txBox="1"/>
          <p:nvPr>
            <p:ph idx="1" type="body"/>
          </p:nvPr>
        </p:nvSpPr>
        <p:spPr>
          <a:xfrm>
            <a:off x="382446" y="4228327"/>
            <a:ext cx="3768912" cy="293168"/>
          </a:xfrm>
          <a:prstGeom prst="rect">
            <a:avLst/>
          </a:prstGeom>
          <a:noFill/>
          <a:ln>
            <a:noFill/>
          </a:ln>
        </p:spPr>
        <p:txBody>
          <a:bodyPr anchorCtr="0" anchor="b" bIns="34275" lIns="68575" spcFirstLastPara="1" rIns="68575" wrap="square" tIns="34275">
            <a:normAutofit fontScale="92500" lnSpcReduction="10000"/>
          </a:bodyPr>
          <a:lstStyle/>
          <a:p>
            <a:pPr indent="0" lvl="0" marL="0" rtl="0" algn="l">
              <a:lnSpc>
                <a:spcPct val="90000"/>
              </a:lnSpc>
              <a:spcBef>
                <a:spcPts val="0"/>
              </a:spcBef>
              <a:spcAft>
                <a:spcPts val="0"/>
              </a:spcAft>
              <a:buClr>
                <a:schemeClr val="lt2"/>
              </a:buClr>
              <a:buSzPct val="100000"/>
              <a:buNone/>
            </a:pPr>
            <a:r>
              <a:rPr lang="en"/>
              <a:t>Looking north</a:t>
            </a:r>
            <a:endParaRPr/>
          </a:p>
        </p:txBody>
      </p:sp>
      <p:sp>
        <p:nvSpPr>
          <p:cNvPr id="664" name="Google Shape;664;p97"/>
          <p:cNvSpPr txBox="1"/>
          <p:nvPr>
            <p:ph idx="3" type="body"/>
          </p:nvPr>
        </p:nvSpPr>
        <p:spPr>
          <a:xfrm>
            <a:off x="4677026" y="4228327"/>
            <a:ext cx="3776661" cy="293168"/>
          </a:xfrm>
          <a:prstGeom prst="rect">
            <a:avLst/>
          </a:prstGeom>
          <a:noFill/>
          <a:ln>
            <a:noFill/>
          </a:ln>
        </p:spPr>
        <p:txBody>
          <a:bodyPr anchorCtr="0" anchor="b" bIns="34275" lIns="68575" spcFirstLastPara="1" rIns="68575" wrap="square" tIns="34275">
            <a:normAutofit fontScale="92500" lnSpcReduction="10000"/>
          </a:bodyPr>
          <a:lstStyle/>
          <a:p>
            <a:pPr indent="-177800" lvl="0" marL="177800" rtl="0" algn="l">
              <a:lnSpc>
                <a:spcPct val="90000"/>
              </a:lnSpc>
              <a:spcBef>
                <a:spcPts val="0"/>
              </a:spcBef>
              <a:spcAft>
                <a:spcPts val="0"/>
              </a:spcAft>
              <a:buClr>
                <a:schemeClr val="lt2"/>
              </a:buClr>
              <a:buSzPct val="100000"/>
              <a:buNone/>
            </a:pPr>
            <a:r>
              <a:rPr lang="en"/>
              <a:t>Looking east</a:t>
            </a:r>
            <a:endParaRPr/>
          </a:p>
        </p:txBody>
      </p:sp>
      <p:pic>
        <p:nvPicPr>
          <p:cNvPr descr="A lighthouse surrounded by houses and trees&#10;&#10;Description automatically generated with low confidence" id="665" name="Google Shape;665;p97"/>
          <p:cNvPicPr preferRelativeResize="0"/>
          <p:nvPr/>
        </p:nvPicPr>
        <p:blipFill rotWithShape="1">
          <a:blip r:embed="rId4">
            <a:alphaModFix/>
          </a:blip>
          <a:srcRect b="8401" l="0" r="0" t="0"/>
          <a:stretch/>
        </p:blipFill>
        <p:spPr>
          <a:xfrm>
            <a:off x="382446" y="1841221"/>
            <a:ext cx="3912149" cy="2403552"/>
          </a:xfrm>
          <a:prstGeom prst="rect">
            <a:avLst/>
          </a:prstGeom>
          <a:noFill/>
          <a:ln cap="flat" cmpd="sng" w="9525">
            <a:solidFill>
              <a:schemeClr val="lt1"/>
            </a:solidFill>
            <a:prstDash val="solid"/>
            <a:round/>
            <a:headEnd len="sm" w="sm" type="none"/>
            <a:tailEnd len="sm" w="sm" type="none"/>
          </a:ln>
        </p:spPr>
      </p:pic>
      <p:pic>
        <p:nvPicPr>
          <p:cNvPr descr="A picture containing water, nature, outdoor, shore&#10;&#10;Description automatically generated" id="666" name="Google Shape;666;p97"/>
          <p:cNvPicPr preferRelativeResize="0"/>
          <p:nvPr/>
        </p:nvPicPr>
        <p:blipFill rotWithShape="1">
          <a:blip r:embed="rId5">
            <a:alphaModFix/>
          </a:blip>
          <a:srcRect b="0" l="0" r="0" t="0"/>
          <a:stretch/>
        </p:blipFill>
        <p:spPr>
          <a:xfrm>
            <a:off x="4677026" y="1824775"/>
            <a:ext cx="3965983" cy="2403552"/>
          </a:xfrm>
          <a:prstGeom prst="rect">
            <a:avLst/>
          </a:prstGeom>
          <a:noFill/>
          <a:ln cap="flat" cmpd="sng" w="9525">
            <a:solidFill>
              <a:schemeClr val="lt1"/>
            </a:solidFill>
            <a:prstDash val="solid"/>
            <a:round/>
            <a:headEnd len="sm" w="sm" type="none"/>
            <a:tailEnd len="sm" w="sm" type="none"/>
          </a:ln>
        </p:spPr>
      </p:pic>
      <p:sp>
        <p:nvSpPr>
          <p:cNvPr id="667" name="Google Shape;667;p97"/>
          <p:cNvSpPr txBox="1"/>
          <p:nvPr/>
        </p:nvSpPr>
        <p:spPr>
          <a:xfrm>
            <a:off x="757086" y="1268016"/>
            <a:ext cx="3162868" cy="484748"/>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chemeClr val="lt1"/>
              </a:buClr>
              <a:buSzPts val="1400"/>
              <a:buFont typeface="Arial"/>
              <a:buChar char="•"/>
            </a:pPr>
            <a:r>
              <a:rPr b="0" i="0" lang="en" sz="1400" u="none" cap="none" strike="noStrike">
                <a:solidFill>
                  <a:schemeClr val="lt1"/>
                </a:solidFill>
                <a:latin typeface="Corbel"/>
                <a:ea typeface="Corbel"/>
                <a:cs typeface="Corbel"/>
                <a:sym typeface="Corbel"/>
              </a:rPr>
              <a:t>Surrounded by water on 3 sides</a:t>
            </a:r>
            <a:endParaRPr sz="1100"/>
          </a:p>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1" name="Shape 671"/>
        <p:cNvGrpSpPr/>
        <p:nvPr/>
      </p:nvGrpSpPr>
      <p:grpSpPr>
        <a:xfrm>
          <a:off x="0" y="0"/>
          <a:ext cx="0" cy="0"/>
          <a:chOff x="0" y="0"/>
          <a:chExt cx="0" cy="0"/>
        </a:xfrm>
      </p:grpSpPr>
      <p:pic>
        <p:nvPicPr>
          <p:cNvPr descr="up close image of waves" id="672" name="Google Shape;672;p98"/>
          <p:cNvPicPr preferRelativeResize="0"/>
          <p:nvPr/>
        </p:nvPicPr>
        <p:blipFill rotWithShape="1">
          <a:blip r:embed="rId4">
            <a:alphaModFix amt="25000"/>
          </a:blip>
          <a:srcRect b="15730" l="0" r="0" t="0"/>
          <a:stretch/>
        </p:blipFill>
        <p:spPr>
          <a:xfrm>
            <a:off x="15" y="1"/>
            <a:ext cx="9143985" cy="5143500"/>
          </a:xfrm>
          <a:prstGeom prst="rect">
            <a:avLst/>
          </a:prstGeom>
          <a:noFill/>
          <a:ln>
            <a:noFill/>
          </a:ln>
        </p:spPr>
      </p:pic>
      <p:sp>
        <p:nvSpPr>
          <p:cNvPr id="673" name="Google Shape;673;p9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EDEDED"/>
              </a:buClr>
              <a:buSzPts val="4100"/>
              <a:buFont typeface="Corbel"/>
              <a:buNone/>
            </a:pPr>
            <a:r>
              <a:rPr lang="en"/>
              <a:t>Background</a:t>
            </a:r>
            <a:endParaRPr/>
          </a:p>
        </p:txBody>
      </p:sp>
      <p:grpSp>
        <p:nvGrpSpPr>
          <p:cNvPr id="674" name="Google Shape;674;p98"/>
          <p:cNvGrpSpPr/>
          <p:nvPr/>
        </p:nvGrpSpPr>
        <p:grpSpPr>
          <a:xfrm>
            <a:off x="1363156" y="1153169"/>
            <a:ext cx="6341772" cy="3434538"/>
            <a:chOff x="1080562" y="63601"/>
            <a:chExt cx="8455696" cy="4579384"/>
          </a:xfrm>
        </p:grpSpPr>
        <p:sp>
          <p:nvSpPr>
            <p:cNvPr id="675" name="Google Shape;675;p98"/>
            <p:cNvSpPr/>
            <p:nvPr/>
          </p:nvSpPr>
          <p:spPr>
            <a:xfrm>
              <a:off x="6952363" y="594330"/>
              <a:ext cx="2583895" cy="2584373"/>
            </a:xfrm>
            <a:prstGeom prst="ellipse">
              <a:avLst/>
            </a:prstGeom>
            <a:solidFill>
              <a:srgbClr val="379DAA"/>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76" name="Google Shape;676;p98"/>
            <p:cNvSpPr/>
            <p:nvPr/>
          </p:nvSpPr>
          <p:spPr>
            <a:xfrm>
              <a:off x="7038156" y="680491"/>
              <a:ext cx="2412308" cy="2412051"/>
            </a:xfrm>
            <a:prstGeom prst="ellipse">
              <a:avLst/>
            </a:prstGeom>
            <a:solidFill>
              <a:schemeClr val="lt1">
                <a:alpha val="89803"/>
              </a:schemeClr>
            </a:solidFill>
            <a:ln cap="flat" cmpd="sng" w="9525">
              <a:solidFill>
                <a:srgbClr val="379DAA"/>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77" name="Google Shape;677;p98"/>
            <p:cNvSpPr txBox="1"/>
            <p:nvPr/>
          </p:nvSpPr>
          <p:spPr>
            <a:xfrm>
              <a:off x="7383012" y="1025135"/>
              <a:ext cx="1722596" cy="1722764"/>
            </a:xfrm>
            <a:prstGeom prst="rect">
              <a:avLst/>
            </a:prstGeom>
            <a:noFill/>
            <a:ln>
              <a:noFill/>
            </a:ln>
          </p:spPr>
          <p:txBody>
            <a:bodyPr anchorCtr="0" anchor="ctr" bIns="17150" lIns="17150" spcFirstLastPara="1" rIns="17150" wrap="square" tIns="17150">
              <a:noAutofit/>
            </a:bodyPr>
            <a:lstStyle/>
            <a:p>
              <a:pPr indent="0" lvl="0" marL="0" marR="0" rtl="0" algn="ctr">
                <a:lnSpc>
                  <a:spcPct val="90000"/>
                </a:lnSpc>
                <a:spcBef>
                  <a:spcPts val="0"/>
                </a:spcBef>
                <a:spcAft>
                  <a:spcPts val="0"/>
                </a:spcAft>
                <a:buClr>
                  <a:srgbClr val="C00000"/>
                </a:buClr>
                <a:buSzPts val="1400"/>
                <a:buFont typeface="Corbel"/>
                <a:buNone/>
              </a:pPr>
              <a:r>
                <a:rPr b="1" lang="en" sz="1400">
                  <a:solidFill>
                    <a:srgbClr val="C00000"/>
                  </a:solidFill>
                  <a:latin typeface="Corbel"/>
                  <a:ea typeface="Corbel"/>
                  <a:cs typeface="Corbel"/>
                  <a:sym typeface="Corbel"/>
                </a:rPr>
                <a:t>Project Kick-off</a:t>
              </a:r>
              <a:endParaRPr sz="1100"/>
            </a:p>
          </p:txBody>
        </p:sp>
        <p:sp>
          <p:nvSpPr>
            <p:cNvPr id="678" name="Google Shape;678;p98"/>
            <p:cNvSpPr/>
            <p:nvPr/>
          </p:nvSpPr>
          <p:spPr>
            <a:xfrm>
              <a:off x="7038156" y="3226319"/>
              <a:ext cx="2412308" cy="1416666"/>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79" name="Google Shape;679;p98"/>
            <p:cNvSpPr txBox="1"/>
            <p:nvPr/>
          </p:nvSpPr>
          <p:spPr>
            <a:xfrm>
              <a:off x="7038156" y="3226319"/>
              <a:ext cx="2412308" cy="1416666"/>
            </a:xfrm>
            <a:prstGeom prst="rect">
              <a:avLst/>
            </a:prstGeom>
            <a:noFill/>
            <a:ln>
              <a:noFill/>
            </a:ln>
          </p:spPr>
          <p:txBody>
            <a:bodyPr anchorCtr="0" anchor="t" bIns="57150" lIns="57150" spcFirstLastPara="1" rIns="57150" wrap="square" tIns="57150">
              <a:noAutofit/>
            </a:bodyPr>
            <a:lstStyle/>
            <a:p>
              <a:pPr indent="-177800" lvl="1" marL="177800" marR="0" rtl="0" algn="ctr">
                <a:lnSpc>
                  <a:spcPct val="90000"/>
                </a:lnSpc>
                <a:spcBef>
                  <a:spcPts val="0"/>
                </a:spcBef>
                <a:spcAft>
                  <a:spcPts val="0"/>
                </a:spcAft>
                <a:buClr>
                  <a:schemeClr val="lt1"/>
                </a:buClr>
                <a:buSzPts val="1500"/>
                <a:buFont typeface="Corbel"/>
                <a:buNone/>
              </a:pPr>
              <a:r>
                <a:rPr b="1" i="0" lang="en" sz="1500" u="none" cap="none" strike="noStrike">
                  <a:solidFill>
                    <a:schemeClr val="lt1"/>
                  </a:solidFill>
                  <a:latin typeface="Corbel"/>
                  <a:ea typeface="Corbel"/>
                  <a:cs typeface="Corbel"/>
                  <a:sym typeface="Corbel"/>
                </a:rPr>
                <a:t>January 6, 2021</a:t>
              </a:r>
              <a:endParaRPr sz="1100"/>
            </a:p>
          </p:txBody>
        </p:sp>
        <p:sp>
          <p:nvSpPr>
            <p:cNvPr id="680" name="Google Shape;680;p98"/>
            <p:cNvSpPr/>
            <p:nvPr/>
          </p:nvSpPr>
          <p:spPr>
            <a:xfrm rot="2700000">
              <a:off x="4284945" y="597454"/>
              <a:ext cx="2577671" cy="2577671"/>
            </a:xfrm>
            <a:prstGeom prst="teardrop">
              <a:avLst>
                <a:gd fmla="val 100000" name="adj"/>
              </a:avLst>
            </a:prstGeom>
            <a:solidFill>
              <a:srgbClr val="64B6C3"/>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81" name="Google Shape;681;p98"/>
            <p:cNvSpPr/>
            <p:nvPr/>
          </p:nvSpPr>
          <p:spPr>
            <a:xfrm>
              <a:off x="4367626" y="680491"/>
              <a:ext cx="2412308" cy="2412051"/>
            </a:xfrm>
            <a:prstGeom prst="ellipse">
              <a:avLst/>
            </a:prstGeom>
            <a:solidFill>
              <a:schemeClr val="lt1">
                <a:alpha val="89803"/>
              </a:schemeClr>
            </a:solidFill>
            <a:ln cap="flat" cmpd="sng" w="9525">
              <a:solidFill>
                <a:srgbClr val="64B6C3"/>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82" name="Google Shape;682;p98"/>
            <p:cNvSpPr txBox="1"/>
            <p:nvPr/>
          </p:nvSpPr>
          <p:spPr>
            <a:xfrm>
              <a:off x="4712482" y="1025135"/>
              <a:ext cx="1722596" cy="1722764"/>
            </a:xfrm>
            <a:prstGeom prst="rect">
              <a:avLst/>
            </a:prstGeom>
            <a:noFill/>
            <a:ln>
              <a:noFill/>
            </a:ln>
          </p:spPr>
          <p:txBody>
            <a:bodyPr anchorCtr="0" anchor="ctr" bIns="17150" lIns="17150" spcFirstLastPara="1" rIns="17150" wrap="square" tIns="17150">
              <a:noAutofit/>
            </a:bodyPr>
            <a:lstStyle/>
            <a:p>
              <a:pPr indent="0" lvl="0" marL="0" marR="0" rtl="0" algn="ctr">
                <a:lnSpc>
                  <a:spcPct val="90000"/>
                </a:lnSpc>
                <a:spcBef>
                  <a:spcPts val="0"/>
                </a:spcBef>
                <a:spcAft>
                  <a:spcPts val="0"/>
                </a:spcAft>
                <a:buClr>
                  <a:srgbClr val="3F3F3F"/>
                </a:buClr>
                <a:buSzPts val="1400"/>
                <a:buFont typeface="Corbel"/>
                <a:buNone/>
              </a:pPr>
              <a:r>
                <a:rPr lang="en" sz="1400">
                  <a:solidFill>
                    <a:srgbClr val="3F3F3F"/>
                  </a:solidFill>
                  <a:latin typeface="Corbel"/>
                  <a:ea typeface="Corbel"/>
                  <a:cs typeface="Corbel"/>
                  <a:sym typeface="Corbel"/>
                </a:rPr>
                <a:t>ECFRPC hired to conduct Peril-of-Flood Vulnerability Assessment</a:t>
              </a:r>
              <a:endParaRPr b="1" sz="1200">
                <a:solidFill>
                  <a:srgbClr val="3F3F3F"/>
                </a:solidFill>
                <a:latin typeface="Corbel"/>
                <a:ea typeface="Corbel"/>
                <a:cs typeface="Corbel"/>
                <a:sym typeface="Corbel"/>
              </a:endParaRPr>
            </a:p>
          </p:txBody>
        </p:sp>
        <p:sp>
          <p:nvSpPr>
            <p:cNvPr id="683" name="Google Shape;683;p98"/>
            <p:cNvSpPr/>
            <p:nvPr/>
          </p:nvSpPr>
          <p:spPr>
            <a:xfrm>
              <a:off x="4367626" y="3226319"/>
              <a:ext cx="2412308" cy="1416666"/>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84" name="Google Shape;684;p98"/>
            <p:cNvSpPr txBox="1"/>
            <p:nvPr/>
          </p:nvSpPr>
          <p:spPr>
            <a:xfrm>
              <a:off x="4367626" y="3226319"/>
              <a:ext cx="2412308" cy="1416666"/>
            </a:xfrm>
            <a:prstGeom prst="rect">
              <a:avLst/>
            </a:prstGeom>
            <a:noFill/>
            <a:ln>
              <a:noFill/>
            </a:ln>
          </p:spPr>
          <p:txBody>
            <a:bodyPr anchorCtr="0" anchor="t" bIns="57150" lIns="57150" spcFirstLastPara="1" rIns="57150" wrap="square" tIns="57150">
              <a:noAutofit/>
            </a:bodyPr>
            <a:lstStyle/>
            <a:p>
              <a:pPr indent="-177800" lvl="1" marL="177800" marR="0" rtl="0" algn="ctr">
                <a:lnSpc>
                  <a:spcPct val="90000"/>
                </a:lnSpc>
                <a:spcBef>
                  <a:spcPts val="0"/>
                </a:spcBef>
                <a:spcAft>
                  <a:spcPts val="0"/>
                </a:spcAft>
                <a:buClr>
                  <a:schemeClr val="lt1"/>
                </a:buClr>
                <a:buSzPts val="1500"/>
                <a:buFont typeface="Corbel"/>
                <a:buNone/>
              </a:pPr>
              <a:r>
                <a:rPr b="1" i="0" lang="en" sz="1500" u="none" cap="none" strike="noStrike">
                  <a:solidFill>
                    <a:schemeClr val="lt1"/>
                  </a:solidFill>
                  <a:latin typeface="Corbel"/>
                  <a:ea typeface="Corbel"/>
                  <a:cs typeface="Corbel"/>
                  <a:sym typeface="Corbel"/>
                </a:rPr>
                <a:t>October 15, 2020</a:t>
              </a:r>
              <a:endParaRPr b="0" i="0" sz="1500" u="none" cap="none" strike="noStrike">
                <a:solidFill>
                  <a:schemeClr val="lt1"/>
                </a:solidFill>
                <a:latin typeface="Corbel"/>
                <a:ea typeface="Corbel"/>
                <a:cs typeface="Corbel"/>
                <a:sym typeface="Corbel"/>
              </a:endParaRPr>
            </a:p>
          </p:txBody>
        </p:sp>
        <p:sp>
          <p:nvSpPr>
            <p:cNvPr id="685" name="Google Shape;685;p98"/>
            <p:cNvSpPr/>
            <p:nvPr/>
          </p:nvSpPr>
          <p:spPr>
            <a:xfrm rot="2700000">
              <a:off x="1614415" y="597454"/>
              <a:ext cx="2577671" cy="2577671"/>
            </a:xfrm>
            <a:prstGeom prst="teardrop">
              <a:avLst>
                <a:gd fmla="val 100000" name="adj"/>
              </a:avLst>
            </a:prstGeom>
            <a:solidFill>
              <a:srgbClr val="9ACAD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86" name="Google Shape;686;p98"/>
            <p:cNvSpPr/>
            <p:nvPr/>
          </p:nvSpPr>
          <p:spPr>
            <a:xfrm>
              <a:off x="1697097" y="680491"/>
              <a:ext cx="2412308" cy="2412051"/>
            </a:xfrm>
            <a:prstGeom prst="ellipse">
              <a:avLst/>
            </a:prstGeom>
            <a:solidFill>
              <a:schemeClr val="lt1">
                <a:alpha val="89803"/>
              </a:schemeClr>
            </a:solidFill>
            <a:ln cap="flat" cmpd="sng" w="9525">
              <a:solidFill>
                <a:srgbClr val="9ACAD2"/>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87" name="Google Shape;687;p98"/>
            <p:cNvSpPr txBox="1"/>
            <p:nvPr/>
          </p:nvSpPr>
          <p:spPr>
            <a:xfrm>
              <a:off x="2041952" y="1025135"/>
              <a:ext cx="1722596" cy="1722764"/>
            </a:xfrm>
            <a:prstGeom prst="rect">
              <a:avLst/>
            </a:prstGeom>
            <a:noFill/>
            <a:ln>
              <a:noFill/>
            </a:ln>
          </p:spPr>
          <p:txBody>
            <a:bodyPr anchorCtr="0" anchor="ctr" bIns="15225" lIns="15225" spcFirstLastPara="1" rIns="15225" wrap="square" tIns="15225">
              <a:noAutofit/>
            </a:bodyPr>
            <a:lstStyle/>
            <a:p>
              <a:pPr indent="0" lvl="0" marL="0" marR="0" rtl="0" algn="ctr">
                <a:lnSpc>
                  <a:spcPct val="100000"/>
                </a:lnSpc>
                <a:spcBef>
                  <a:spcPts val="0"/>
                </a:spcBef>
                <a:spcAft>
                  <a:spcPts val="0"/>
                </a:spcAft>
                <a:buClr>
                  <a:srgbClr val="3F3F3F"/>
                </a:buClr>
                <a:buSzPts val="1200"/>
                <a:buFont typeface="Corbel"/>
                <a:buNone/>
              </a:pPr>
              <a:r>
                <a:rPr lang="en" sz="1200">
                  <a:solidFill>
                    <a:srgbClr val="3F3F3F"/>
                  </a:solidFill>
                  <a:latin typeface="Corbel"/>
                  <a:ea typeface="Corbel"/>
                  <a:cs typeface="Corbel"/>
                  <a:sym typeface="Corbel"/>
                </a:rPr>
                <a:t>Special Town Council meeting  - Presentation by ECFRPC and American Flood Coalition on sea level rise</a:t>
              </a:r>
              <a:endParaRPr sz="1100"/>
            </a:p>
          </p:txBody>
        </p:sp>
        <p:sp>
          <p:nvSpPr>
            <p:cNvPr id="688" name="Google Shape;688;p98"/>
            <p:cNvSpPr/>
            <p:nvPr/>
          </p:nvSpPr>
          <p:spPr>
            <a:xfrm>
              <a:off x="1697097" y="3226319"/>
              <a:ext cx="2412308" cy="1416666"/>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89" name="Google Shape;689;p98"/>
            <p:cNvSpPr txBox="1"/>
            <p:nvPr/>
          </p:nvSpPr>
          <p:spPr>
            <a:xfrm>
              <a:off x="1697097" y="3226319"/>
              <a:ext cx="2412308" cy="1416666"/>
            </a:xfrm>
            <a:prstGeom prst="rect">
              <a:avLst/>
            </a:prstGeom>
            <a:noFill/>
            <a:ln>
              <a:noFill/>
            </a:ln>
          </p:spPr>
          <p:txBody>
            <a:bodyPr anchorCtr="0" anchor="t" bIns="57150" lIns="57150" spcFirstLastPara="1" rIns="57150" wrap="square" tIns="57150">
              <a:noAutofit/>
            </a:bodyPr>
            <a:lstStyle/>
            <a:p>
              <a:pPr indent="-177800" lvl="1" marL="177800" marR="0" rtl="0" algn="ctr">
                <a:lnSpc>
                  <a:spcPct val="90000"/>
                </a:lnSpc>
                <a:spcBef>
                  <a:spcPts val="0"/>
                </a:spcBef>
                <a:spcAft>
                  <a:spcPts val="0"/>
                </a:spcAft>
                <a:buClr>
                  <a:schemeClr val="lt1"/>
                </a:buClr>
                <a:buSzPts val="1500"/>
                <a:buFont typeface="Corbel"/>
                <a:buNone/>
              </a:pPr>
              <a:r>
                <a:rPr b="1" i="0" lang="en" sz="1500" u="none" cap="none" strike="noStrike">
                  <a:solidFill>
                    <a:schemeClr val="lt1"/>
                  </a:solidFill>
                  <a:latin typeface="Corbel"/>
                  <a:ea typeface="Corbel"/>
                  <a:cs typeface="Corbel"/>
                  <a:sym typeface="Corbel"/>
                </a:rPr>
                <a:t>March 10, 2020</a:t>
              </a:r>
              <a:endParaRPr sz="1100"/>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99"/>
          <p:cNvSpPr txBox="1"/>
          <p:nvPr>
            <p:ph type="title"/>
          </p:nvPr>
        </p:nvSpPr>
        <p:spPr>
          <a:xfrm>
            <a:off x="628650" y="127948"/>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EDEDED"/>
              </a:buClr>
              <a:buSzPts val="3300"/>
              <a:buFont typeface="Corbel"/>
              <a:buNone/>
            </a:pPr>
            <a:r>
              <a:rPr lang="en" sz="3300"/>
              <a:t>Ponce Inlet sea level rise scenarios</a:t>
            </a:r>
            <a:endParaRPr/>
          </a:p>
        </p:txBody>
      </p:sp>
      <p:sp>
        <p:nvSpPr>
          <p:cNvPr id="695" name="Google Shape;695;p99"/>
          <p:cNvSpPr txBox="1"/>
          <p:nvPr>
            <p:ph idx="1" type="body"/>
          </p:nvPr>
        </p:nvSpPr>
        <p:spPr>
          <a:xfrm>
            <a:off x="628650" y="1294715"/>
            <a:ext cx="1892964" cy="2673931"/>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rgbClr val="EDEDED"/>
              </a:buClr>
              <a:buSzPts val="2100"/>
              <a:buNone/>
            </a:pPr>
            <a:r>
              <a:rPr lang="en"/>
              <a:t>NOAA 2017</a:t>
            </a:r>
            <a:endParaRPr/>
          </a:p>
          <a:p>
            <a:pPr indent="-177800" lvl="0" marL="177800" rtl="0" algn="l">
              <a:lnSpc>
                <a:spcPct val="90000"/>
              </a:lnSpc>
              <a:spcBef>
                <a:spcPts val="800"/>
              </a:spcBef>
              <a:spcAft>
                <a:spcPts val="0"/>
              </a:spcAft>
              <a:buClr>
                <a:srgbClr val="EDEDED"/>
              </a:buClr>
              <a:buSzPts val="1400"/>
              <a:buChar char="•"/>
            </a:pPr>
            <a:r>
              <a:rPr lang="en" sz="1400"/>
              <a:t>2040 – 1.85 feet</a:t>
            </a:r>
            <a:endParaRPr/>
          </a:p>
          <a:p>
            <a:pPr indent="-177800" lvl="0" marL="177800" rtl="0" algn="l">
              <a:lnSpc>
                <a:spcPct val="90000"/>
              </a:lnSpc>
              <a:spcBef>
                <a:spcPts val="800"/>
              </a:spcBef>
              <a:spcAft>
                <a:spcPts val="0"/>
              </a:spcAft>
              <a:buClr>
                <a:srgbClr val="EDEDED"/>
              </a:buClr>
              <a:buSzPts val="1400"/>
              <a:buChar char="•"/>
            </a:pPr>
            <a:r>
              <a:rPr lang="en" sz="1400"/>
              <a:t>2070 – 4.47 feet</a:t>
            </a:r>
            <a:endParaRPr/>
          </a:p>
          <a:p>
            <a:pPr indent="-177800" lvl="0" marL="177800" rtl="0" algn="l">
              <a:lnSpc>
                <a:spcPct val="90000"/>
              </a:lnSpc>
              <a:spcBef>
                <a:spcPts val="800"/>
              </a:spcBef>
              <a:spcAft>
                <a:spcPts val="0"/>
              </a:spcAft>
              <a:buClr>
                <a:srgbClr val="EDEDED"/>
              </a:buClr>
              <a:buSzPts val="1400"/>
              <a:buChar char="•"/>
            </a:pPr>
            <a:r>
              <a:rPr lang="en" sz="1400"/>
              <a:t>2100 – 8.48 feet</a:t>
            </a:r>
            <a:endParaRPr/>
          </a:p>
          <a:p>
            <a:pPr indent="0" lvl="0" marL="0" rtl="0" algn="l">
              <a:lnSpc>
                <a:spcPct val="90000"/>
              </a:lnSpc>
              <a:spcBef>
                <a:spcPts val="800"/>
              </a:spcBef>
              <a:spcAft>
                <a:spcPts val="0"/>
              </a:spcAft>
              <a:buClr>
                <a:srgbClr val="EDEDED"/>
              </a:buClr>
              <a:buSzPts val="2100"/>
              <a:buNone/>
            </a:pPr>
            <a:r>
              <a:rPr lang="en"/>
              <a:t>USACE 2013</a:t>
            </a:r>
            <a:endParaRPr/>
          </a:p>
          <a:p>
            <a:pPr indent="-177800" lvl="0" marL="177800" rtl="0" algn="l">
              <a:lnSpc>
                <a:spcPct val="90000"/>
              </a:lnSpc>
              <a:spcBef>
                <a:spcPts val="800"/>
              </a:spcBef>
              <a:spcAft>
                <a:spcPts val="0"/>
              </a:spcAft>
              <a:buClr>
                <a:srgbClr val="EDEDED"/>
              </a:buClr>
              <a:buSzPts val="1400"/>
              <a:buChar char="•"/>
            </a:pPr>
            <a:r>
              <a:rPr lang="en" sz="1400"/>
              <a:t>2040 – 1.22 feet</a:t>
            </a:r>
            <a:endParaRPr/>
          </a:p>
          <a:p>
            <a:pPr indent="-177800" lvl="0" marL="177800" rtl="0" algn="l">
              <a:lnSpc>
                <a:spcPct val="90000"/>
              </a:lnSpc>
              <a:spcBef>
                <a:spcPts val="800"/>
              </a:spcBef>
              <a:spcAft>
                <a:spcPts val="0"/>
              </a:spcAft>
              <a:buClr>
                <a:srgbClr val="EDEDED"/>
              </a:buClr>
              <a:buSzPts val="1400"/>
              <a:buChar char="•"/>
            </a:pPr>
            <a:r>
              <a:rPr lang="en" sz="1400"/>
              <a:t>2070 – 2.85 feet</a:t>
            </a:r>
            <a:endParaRPr/>
          </a:p>
          <a:p>
            <a:pPr indent="-177800" lvl="0" marL="177800" rtl="0" algn="l">
              <a:lnSpc>
                <a:spcPct val="90000"/>
              </a:lnSpc>
              <a:spcBef>
                <a:spcPts val="800"/>
              </a:spcBef>
              <a:spcAft>
                <a:spcPts val="0"/>
              </a:spcAft>
              <a:buClr>
                <a:srgbClr val="EDEDED"/>
              </a:buClr>
              <a:buSzPts val="1400"/>
              <a:buChar char="•"/>
            </a:pPr>
            <a:r>
              <a:rPr lang="en" sz="1400"/>
              <a:t>2100 – 5.15 feet</a:t>
            </a:r>
            <a:endParaRPr/>
          </a:p>
          <a:p>
            <a:pPr indent="-38100" lvl="0" marL="177800" rtl="0" algn="l">
              <a:lnSpc>
                <a:spcPct val="90000"/>
              </a:lnSpc>
              <a:spcBef>
                <a:spcPts val="800"/>
              </a:spcBef>
              <a:spcAft>
                <a:spcPts val="0"/>
              </a:spcAft>
              <a:buClr>
                <a:srgbClr val="EDEDED"/>
              </a:buClr>
              <a:buSzPts val="2100"/>
              <a:buNone/>
            </a:pPr>
            <a:r>
              <a:t/>
            </a:r>
            <a:endParaRPr/>
          </a:p>
        </p:txBody>
      </p:sp>
      <p:pic>
        <p:nvPicPr>
          <p:cNvPr id="696" name="Google Shape;696;p99"/>
          <p:cNvPicPr preferRelativeResize="0"/>
          <p:nvPr/>
        </p:nvPicPr>
        <p:blipFill rotWithShape="1">
          <a:blip r:embed="rId3">
            <a:alphaModFix/>
          </a:blip>
          <a:srcRect b="0" l="0" r="0" t="0"/>
          <a:stretch/>
        </p:blipFill>
        <p:spPr>
          <a:xfrm>
            <a:off x="2968388" y="1294714"/>
            <a:ext cx="5758708" cy="2554070"/>
          </a:xfrm>
          <a:prstGeom prst="rect">
            <a:avLst/>
          </a:prstGeom>
          <a:noFill/>
          <a:ln>
            <a:noFill/>
          </a:ln>
        </p:spPr>
      </p:pic>
      <p:sp>
        <p:nvSpPr>
          <p:cNvPr id="697" name="Google Shape;697;p99"/>
          <p:cNvSpPr txBox="1"/>
          <p:nvPr/>
        </p:nvSpPr>
        <p:spPr>
          <a:xfrm>
            <a:off x="2927256" y="3830146"/>
            <a:ext cx="3695132" cy="19043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chemeClr val="lt1"/>
                </a:solidFill>
                <a:latin typeface="Corbel"/>
                <a:ea typeface="Corbel"/>
                <a:cs typeface="Corbel"/>
                <a:sym typeface="Corbel"/>
              </a:rPr>
              <a:t>Source: ECF Regional Resiliency Action Plan, 2018</a:t>
            </a: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1" name="Shape 701"/>
        <p:cNvGrpSpPr/>
        <p:nvPr/>
      </p:nvGrpSpPr>
      <p:grpSpPr>
        <a:xfrm>
          <a:off x="0" y="0"/>
          <a:ext cx="0" cy="0"/>
          <a:chOff x="0" y="0"/>
          <a:chExt cx="0" cy="0"/>
        </a:xfrm>
      </p:grpSpPr>
      <p:pic>
        <p:nvPicPr>
          <p:cNvPr descr="up close image of waves" id="702" name="Google Shape;702;p100"/>
          <p:cNvPicPr preferRelativeResize="0"/>
          <p:nvPr/>
        </p:nvPicPr>
        <p:blipFill rotWithShape="1">
          <a:blip r:embed="rId4">
            <a:alphaModFix amt="25000"/>
          </a:blip>
          <a:srcRect b="15730" l="0" r="0" t="0"/>
          <a:stretch/>
        </p:blipFill>
        <p:spPr>
          <a:xfrm>
            <a:off x="15" y="-20471"/>
            <a:ext cx="9143985" cy="5143500"/>
          </a:xfrm>
          <a:prstGeom prst="rect">
            <a:avLst/>
          </a:prstGeom>
          <a:noFill/>
          <a:ln>
            <a:noFill/>
          </a:ln>
        </p:spPr>
      </p:pic>
      <p:sp>
        <p:nvSpPr>
          <p:cNvPr id="703" name="Google Shape;703;p100"/>
          <p:cNvSpPr txBox="1"/>
          <p:nvPr>
            <p:ph type="title"/>
          </p:nvPr>
        </p:nvSpPr>
        <p:spPr>
          <a:xfrm>
            <a:off x="628650" y="376202"/>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EDEDED"/>
              </a:buClr>
              <a:buSzPts val="4100"/>
              <a:buFont typeface="Corbel"/>
              <a:buNone/>
            </a:pPr>
            <a:r>
              <a:rPr lang="en"/>
              <a:t>Public Engagement</a:t>
            </a:r>
            <a:endParaRPr/>
          </a:p>
        </p:txBody>
      </p:sp>
      <p:grpSp>
        <p:nvGrpSpPr>
          <p:cNvPr id="704" name="Google Shape;704;p100"/>
          <p:cNvGrpSpPr/>
          <p:nvPr/>
        </p:nvGrpSpPr>
        <p:grpSpPr>
          <a:xfrm>
            <a:off x="535438" y="1308917"/>
            <a:ext cx="7726417" cy="3181807"/>
            <a:chOff x="502902" y="54534"/>
            <a:chExt cx="10301890" cy="4242410"/>
          </a:xfrm>
        </p:grpSpPr>
        <p:sp>
          <p:nvSpPr>
            <p:cNvPr id="705" name="Google Shape;705;p100"/>
            <p:cNvSpPr/>
            <p:nvPr/>
          </p:nvSpPr>
          <p:spPr>
            <a:xfrm>
              <a:off x="8413154" y="550035"/>
              <a:ext cx="2391638" cy="2391760"/>
            </a:xfrm>
            <a:prstGeom prst="ellipse">
              <a:avLst/>
            </a:prstGeom>
            <a:solidFill>
              <a:srgbClr val="379DAA"/>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06" name="Google Shape;706;p100"/>
            <p:cNvSpPr/>
            <p:nvPr/>
          </p:nvSpPr>
          <p:spPr>
            <a:xfrm>
              <a:off x="8493148" y="629774"/>
              <a:ext cx="2232674" cy="2232282"/>
            </a:xfrm>
            <a:prstGeom prst="ellipse">
              <a:avLst/>
            </a:prstGeom>
            <a:solidFill>
              <a:schemeClr val="lt1">
                <a:alpha val="89803"/>
              </a:schemeClr>
            </a:solidFill>
            <a:ln cap="flat" cmpd="sng" w="9525">
              <a:solidFill>
                <a:srgbClr val="379DAA"/>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07" name="Google Shape;707;p100"/>
            <p:cNvSpPr txBox="1"/>
            <p:nvPr/>
          </p:nvSpPr>
          <p:spPr>
            <a:xfrm>
              <a:off x="8812102" y="948732"/>
              <a:ext cx="1594767" cy="1594367"/>
            </a:xfrm>
            <a:prstGeom prst="rect">
              <a:avLst/>
            </a:prstGeom>
            <a:noFill/>
            <a:ln>
              <a:noFill/>
            </a:ln>
          </p:spPr>
          <p:txBody>
            <a:bodyPr anchorCtr="0" anchor="ctr" bIns="17150" lIns="17150" spcFirstLastPara="1" rIns="17150" wrap="square" tIns="17150">
              <a:noAutofit/>
            </a:bodyPr>
            <a:lstStyle/>
            <a:p>
              <a:pPr indent="0" lvl="0" marL="0" marR="0" rtl="0" algn="ctr">
                <a:lnSpc>
                  <a:spcPct val="90000"/>
                </a:lnSpc>
                <a:spcBef>
                  <a:spcPts val="0"/>
                </a:spcBef>
                <a:spcAft>
                  <a:spcPts val="0"/>
                </a:spcAft>
                <a:buClr>
                  <a:srgbClr val="C00000"/>
                </a:buClr>
                <a:buSzPts val="1400"/>
                <a:buFont typeface="Corbel"/>
                <a:buNone/>
              </a:pPr>
              <a:r>
                <a:rPr b="0" lang="en" sz="1400">
                  <a:solidFill>
                    <a:srgbClr val="C00000"/>
                  </a:solidFill>
                  <a:latin typeface="Corbel"/>
                  <a:ea typeface="Corbel"/>
                  <a:cs typeface="Corbel"/>
                  <a:sym typeface="Corbel"/>
                </a:rPr>
                <a:t>Final presentation to Town Council</a:t>
              </a:r>
              <a:endParaRPr sz="1100"/>
            </a:p>
          </p:txBody>
        </p:sp>
        <p:sp>
          <p:nvSpPr>
            <p:cNvPr id="708" name="Google Shape;708;p100"/>
            <p:cNvSpPr/>
            <p:nvPr/>
          </p:nvSpPr>
          <p:spPr>
            <a:xfrm>
              <a:off x="8493148" y="2985862"/>
              <a:ext cx="2232674" cy="1311082"/>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09" name="Google Shape;709;p100"/>
            <p:cNvSpPr txBox="1"/>
            <p:nvPr/>
          </p:nvSpPr>
          <p:spPr>
            <a:xfrm>
              <a:off x="8493148" y="2985862"/>
              <a:ext cx="2232674" cy="1311082"/>
            </a:xfrm>
            <a:prstGeom prst="rect">
              <a:avLst/>
            </a:prstGeom>
            <a:noFill/>
            <a:ln>
              <a:noFill/>
            </a:ln>
          </p:spPr>
          <p:txBody>
            <a:bodyPr anchorCtr="0" anchor="t" bIns="57150" lIns="57150" spcFirstLastPara="1" rIns="57150" wrap="square" tIns="57150">
              <a:noAutofit/>
            </a:bodyPr>
            <a:lstStyle/>
            <a:p>
              <a:pPr indent="-177800" lvl="1" marL="177800" marR="0" rtl="0" algn="ctr">
                <a:lnSpc>
                  <a:spcPct val="90000"/>
                </a:lnSpc>
                <a:spcBef>
                  <a:spcPts val="0"/>
                </a:spcBef>
                <a:spcAft>
                  <a:spcPts val="0"/>
                </a:spcAft>
                <a:buClr>
                  <a:schemeClr val="lt1"/>
                </a:buClr>
                <a:buSzPts val="1500"/>
                <a:buFont typeface="Corbel"/>
                <a:buNone/>
              </a:pPr>
              <a:r>
                <a:rPr b="1" i="0" lang="en" sz="1500" u="none" cap="none" strike="noStrike">
                  <a:solidFill>
                    <a:schemeClr val="lt1"/>
                  </a:solidFill>
                  <a:latin typeface="Corbel"/>
                  <a:ea typeface="Corbel"/>
                  <a:cs typeface="Corbel"/>
                  <a:sym typeface="Corbel"/>
                </a:rPr>
                <a:t>February 17, 2022</a:t>
              </a:r>
              <a:endParaRPr sz="1100"/>
            </a:p>
          </p:txBody>
        </p:sp>
        <p:sp>
          <p:nvSpPr>
            <p:cNvPr id="710" name="Google Shape;710;p100"/>
            <p:cNvSpPr/>
            <p:nvPr/>
          </p:nvSpPr>
          <p:spPr>
            <a:xfrm rot="2700000">
              <a:off x="5931245" y="549867"/>
              <a:ext cx="2391677" cy="2391677"/>
            </a:xfrm>
            <a:prstGeom prst="teardrop">
              <a:avLst>
                <a:gd fmla="val 100000" name="adj"/>
              </a:avLst>
            </a:prstGeom>
            <a:solidFill>
              <a:srgbClr val="51B1B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11" name="Google Shape;711;p100"/>
            <p:cNvSpPr/>
            <p:nvPr/>
          </p:nvSpPr>
          <p:spPr>
            <a:xfrm>
              <a:off x="6021515" y="629774"/>
              <a:ext cx="2232674" cy="2232282"/>
            </a:xfrm>
            <a:prstGeom prst="ellipse">
              <a:avLst/>
            </a:prstGeom>
            <a:solidFill>
              <a:schemeClr val="lt1">
                <a:alpha val="89803"/>
              </a:schemeClr>
            </a:solidFill>
            <a:ln cap="flat" cmpd="sng" w="9525">
              <a:solidFill>
                <a:srgbClr val="51B1BE"/>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12" name="Google Shape;712;p100"/>
            <p:cNvSpPr txBox="1"/>
            <p:nvPr/>
          </p:nvSpPr>
          <p:spPr>
            <a:xfrm>
              <a:off x="6340469" y="948732"/>
              <a:ext cx="1594767" cy="1594367"/>
            </a:xfrm>
            <a:prstGeom prst="rect">
              <a:avLst/>
            </a:prstGeom>
            <a:noFill/>
            <a:ln>
              <a:noFill/>
            </a:ln>
          </p:spPr>
          <p:txBody>
            <a:bodyPr anchorCtr="0" anchor="ctr" bIns="17150" lIns="17150" spcFirstLastPara="1" rIns="17150" wrap="square" tIns="17150">
              <a:noAutofit/>
            </a:bodyPr>
            <a:lstStyle/>
            <a:p>
              <a:pPr indent="0" lvl="0" marL="0" marR="0" rtl="0" algn="ctr">
                <a:lnSpc>
                  <a:spcPct val="90000"/>
                </a:lnSpc>
                <a:spcBef>
                  <a:spcPts val="0"/>
                </a:spcBef>
                <a:spcAft>
                  <a:spcPts val="0"/>
                </a:spcAft>
                <a:buClr>
                  <a:srgbClr val="3F3F3F"/>
                </a:buClr>
                <a:buSzPts val="1400"/>
                <a:buFont typeface="Corbel"/>
                <a:buNone/>
              </a:pPr>
              <a:r>
                <a:rPr b="0" lang="en" sz="1400">
                  <a:solidFill>
                    <a:srgbClr val="3F3F3F"/>
                  </a:solidFill>
                  <a:latin typeface="Corbel"/>
                  <a:ea typeface="Corbel"/>
                  <a:cs typeface="Corbel"/>
                  <a:sym typeface="Corbel"/>
                </a:rPr>
                <a:t>Second public workshop</a:t>
              </a:r>
              <a:endParaRPr sz="1100"/>
            </a:p>
          </p:txBody>
        </p:sp>
        <p:sp>
          <p:nvSpPr>
            <p:cNvPr id="713" name="Google Shape;713;p100"/>
            <p:cNvSpPr/>
            <p:nvPr/>
          </p:nvSpPr>
          <p:spPr>
            <a:xfrm>
              <a:off x="6021515" y="2985862"/>
              <a:ext cx="2232674" cy="1311082"/>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14" name="Google Shape;714;p100"/>
            <p:cNvSpPr txBox="1"/>
            <p:nvPr/>
          </p:nvSpPr>
          <p:spPr>
            <a:xfrm>
              <a:off x="6021515" y="2985862"/>
              <a:ext cx="2232674" cy="1311082"/>
            </a:xfrm>
            <a:prstGeom prst="rect">
              <a:avLst/>
            </a:prstGeom>
            <a:noFill/>
            <a:ln>
              <a:noFill/>
            </a:ln>
          </p:spPr>
          <p:txBody>
            <a:bodyPr anchorCtr="0" anchor="t" bIns="57150" lIns="57150" spcFirstLastPara="1" rIns="57150" wrap="square" tIns="57150">
              <a:noAutofit/>
            </a:bodyPr>
            <a:lstStyle/>
            <a:p>
              <a:pPr indent="-177800" lvl="1" marL="177800" marR="0" rtl="0" algn="ctr">
                <a:lnSpc>
                  <a:spcPct val="90000"/>
                </a:lnSpc>
                <a:spcBef>
                  <a:spcPts val="0"/>
                </a:spcBef>
                <a:spcAft>
                  <a:spcPts val="0"/>
                </a:spcAft>
                <a:buClr>
                  <a:schemeClr val="lt1"/>
                </a:buClr>
                <a:buSzPts val="1500"/>
                <a:buFont typeface="Corbel"/>
                <a:buNone/>
              </a:pPr>
              <a:r>
                <a:rPr b="1" i="0" lang="en" sz="1500" u="none" cap="none" strike="noStrike">
                  <a:solidFill>
                    <a:schemeClr val="lt1"/>
                  </a:solidFill>
                  <a:latin typeface="Corbel"/>
                  <a:ea typeface="Corbel"/>
                  <a:cs typeface="Corbel"/>
                  <a:sym typeface="Corbel"/>
                </a:rPr>
                <a:t>October 19, 2021</a:t>
              </a:r>
              <a:endParaRPr sz="1100"/>
            </a:p>
          </p:txBody>
        </p:sp>
        <p:sp>
          <p:nvSpPr>
            <p:cNvPr id="715" name="Google Shape;715;p100"/>
            <p:cNvSpPr/>
            <p:nvPr/>
          </p:nvSpPr>
          <p:spPr>
            <a:xfrm rot="2700000">
              <a:off x="3469868" y="549867"/>
              <a:ext cx="2391677" cy="2391677"/>
            </a:xfrm>
            <a:prstGeom prst="teardrop">
              <a:avLst>
                <a:gd fmla="val 100000" name="adj"/>
              </a:avLst>
            </a:prstGeom>
            <a:solidFill>
              <a:srgbClr val="77BCC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16" name="Google Shape;716;p100"/>
            <p:cNvSpPr/>
            <p:nvPr/>
          </p:nvSpPr>
          <p:spPr>
            <a:xfrm>
              <a:off x="3549882" y="629774"/>
              <a:ext cx="2232674" cy="2232282"/>
            </a:xfrm>
            <a:prstGeom prst="ellipse">
              <a:avLst/>
            </a:prstGeom>
            <a:solidFill>
              <a:schemeClr val="lt1">
                <a:alpha val="89803"/>
              </a:schemeClr>
            </a:solidFill>
            <a:ln cap="flat" cmpd="sng" w="9525">
              <a:solidFill>
                <a:srgbClr val="77BCC8"/>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17" name="Google Shape;717;p100"/>
            <p:cNvSpPr txBox="1"/>
            <p:nvPr/>
          </p:nvSpPr>
          <p:spPr>
            <a:xfrm>
              <a:off x="3868836" y="948732"/>
              <a:ext cx="1594767" cy="1594367"/>
            </a:xfrm>
            <a:prstGeom prst="rect">
              <a:avLst/>
            </a:prstGeom>
            <a:noFill/>
            <a:ln>
              <a:noFill/>
            </a:ln>
          </p:spPr>
          <p:txBody>
            <a:bodyPr anchorCtr="0" anchor="ctr" bIns="17150" lIns="17150" spcFirstLastPara="1" rIns="17150" wrap="square" tIns="17150">
              <a:noAutofit/>
            </a:bodyPr>
            <a:lstStyle/>
            <a:p>
              <a:pPr indent="0" lvl="0" marL="0" marR="0" rtl="0" algn="ctr">
                <a:lnSpc>
                  <a:spcPct val="90000"/>
                </a:lnSpc>
                <a:spcBef>
                  <a:spcPts val="0"/>
                </a:spcBef>
                <a:spcAft>
                  <a:spcPts val="0"/>
                </a:spcAft>
                <a:buClr>
                  <a:srgbClr val="3F3F3F"/>
                </a:buClr>
                <a:buSzPts val="1400"/>
                <a:buFont typeface="Corbel"/>
                <a:buNone/>
              </a:pPr>
              <a:r>
                <a:rPr b="0" lang="en" sz="1400">
                  <a:solidFill>
                    <a:srgbClr val="3F3F3F"/>
                  </a:solidFill>
                  <a:latin typeface="Corbel"/>
                  <a:ea typeface="Corbel"/>
                  <a:cs typeface="Corbel"/>
                  <a:sym typeface="Corbel"/>
                </a:rPr>
                <a:t>On-line survey – MetroQuest</a:t>
              </a:r>
              <a:endParaRPr sz="1100"/>
            </a:p>
          </p:txBody>
        </p:sp>
        <p:sp>
          <p:nvSpPr>
            <p:cNvPr id="718" name="Google Shape;718;p100"/>
            <p:cNvSpPr/>
            <p:nvPr/>
          </p:nvSpPr>
          <p:spPr>
            <a:xfrm>
              <a:off x="3549882" y="2985862"/>
              <a:ext cx="2232674" cy="1311082"/>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19" name="Google Shape;719;p100"/>
            <p:cNvSpPr txBox="1"/>
            <p:nvPr/>
          </p:nvSpPr>
          <p:spPr>
            <a:xfrm>
              <a:off x="3549882" y="2985862"/>
              <a:ext cx="2232674" cy="1311082"/>
            </a:xfrm>
            <a:prstGeom prst="rect">
              <a:avLst/>
            </a:prstGeom>
            <a:noFill/>
            <a:ln>
              <a:noFill/>
            </a:ln>
          </p:spPr>
          <p:txBody>
            <a:bodyPr anchorCtr="0" anchor="t" bIns="57150" lIns="57150" spcFirstLastPara="1" rIns="57150" wrap="square" tIns="57150">
              <a:noAutofit/>
            </a:bodyPr>
            <a:lstStyle/>
            <a:p>
              <a:pPr indent="-177800" lvl="1" marL="177800" marR="0" rtl="0" algn="ctr">
                <a:lnSpc>
                  <a:spcPct val="90000"/>
                </a:lnSpc>
                <a:spcBef>
                  <a:spcPts val="0"/>
                </a:spcBef>
                <a:spcAft>
                  <a:spcPts val="0"/>
                </a:spcAft>
                <a:buClr>
                  <a:schemeClr val="lt1"/>
                </a:buClr>
                <a:buSzPts val="1500"/>
                <a:buFont typeface="Corbel"/>
                <a:buNone/>
              </a:pPr>
              <a:r>
                <a:rPr b="1" i="0" lang="en" sz="1500" u="none" cap="none" strike="noStrike">
                  <a:solidFill>
                    <a:schemeClr val="lt1"/>
                  </a:solidFill>
                  <a:latin typeface="Corbel"/>
                  <a:ea typeface="Corbel"/>
                  <a:cs typeface="Corbel"/>
                  <a:sym typeface="Corbel"/>
                </a:rPr>
                <a:t>July-August 2021</a:t>
              </a:r>
              <a:endParaRPr sz="1100"/>
            </a:p>
          </p:txBody>
        </p:sp>
        <p:sp>
          <p:nvSpPr>
            <p:cNvPr id="720" name="Google Shape;720;p100"/>
            <p:cNvSpPr/>
            <p:nvPr/>
          </p:nvSpPr>
          <p:spPr>
            <a:xfrm rot="2700000">
              <a:off x="998235" y="549867"/>
              <a:ext cx="2391677" cy="2391677"/>
            </a:xfrm>
            <a:prstGeom prst="teardrop">
              <a:avLst>
                <a:gd fmla="val 100000" name="adj"/>
              </a:avLst>
            </a:prstGeom>
            <a:solidFill>
              <a:srgbClr val="9ACAD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21" name="Google Shape;721;p100"/>
            <p:cNvSpPr/>
            <p:nvPr/>
          </p:nvSpPr>
          <p:spPr>
            <a:xfrm>
              <a:off x="1078249" y="629774"/>
              <a:ext cx="2232674" cy="2232282"/>
            </a:xfrm>
            <a:prstGeom prst="ellipse">
              <a:avLst/>
            </a:prstGeom>
            <a:solidFill>
              <a:schemeClr val="lt1">
                <a:alpha val="89803"/>
              </a:schemeClr>
            </a:solidFill>
            <a:ln cap="flat" cmpd="sng" w="9525">
              <a:solidFill>
                <a:srgbClr val="9ACAD2"/>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22" name="Google Shape;722;p100"/>
            <p:cNvSpPr txBox="1"/>
            <p:nvPr/>
          </p:nvSpPr>
          <p:spPr>
            <a:xfrm>
              <a:off x="1397202" y="948732"/>
              <a:ext cx="1594767" cy="1594367"/>
            </a:xfrm>
            <a:prstGeom prst="rect">
              <a:avLst/>
            </a:prstGeom>
            <a:noFill/>
            <a:ln>
              <a:noFill/>
            </a:ln>
          </p:spPr>
          <p:txBody>
            <a:bodyPr anchorCtr="0" anchor="ctr" bIns="17150" lIns="17150" spcFirstLastPara="1" rIns="17150" wrap="square" tIns="17150">
              <a:noAutofit/>
            </a:bodyPr>
            <a:lstStyle/>
            <a:p>
              <a:pPr indent="0" lvl="0" marL="0" marR="0" rtl="0" algn="ctr">
                <a:lnSpc>
                  <a:spcPct val="90000"/>
                </a:lnSpc>
                <a:spcBef>
                  <a:spcPts val="0"/>
                </a:spcBef>
                <a:spcAft>
                  <a:spcPts val="0"/>
                </a:spcAft>
                <a:buClr>
                  <a:srgbClr val="3F3F3F"/>
                </a:buClr>
                <a:buSzPts val="1400"/>
                <a:buFont typeface="Corbel"/>
                <a:buNone/>
              </a:pPr>
              <a:r>
                <a:rPr b="0" lang="en" sz="1400">
                  <a:solidFill>
                    <a:srgbClr val="3F3F3F"/>
                  </a:solidFill>
                  <a:latin typeface="Corbel"/>
                  <a:ea typeface="Corbel"/>
                  <a:cs typeface="Corbel"/>
                  <a:sym typeface="Corbel"/>
                </a:rPr>
                <a:t>First public workshop</a:t>
              </a:r>
              <a:endParaRPr sz="1100"/>
            </a:p>
          </p:txBody>
        </p:sp>
        <p:sp>
          <p:nvSpPr>
            <p:cNvPr id="723" name="Google Shape;723;p100"/>
            <p:cNvSpPr/>
            <p:nvPr/>
          </p:nvSpPr>
          <p:spPr>
            <a:xfrm>
              <a:off x="1078249" y="2985862"/>
              <a:ext cx="2232674" cy="1311082"/>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24" name="Google Shape;724;p100"/>
            <p:cNvSpPr txBox="1"/>
            <p:nvPr/>
          </p:nvSpPr>
          <p:spPr>
            <a:xfrm>
              <a:off x="1078249" y="2985862"/>
              <a:ext cx="2232674" cy="1311082"/>
            </a:xfrm>
            <a:prstGeom prst="rect">
              <a:avLst/>
            </a:prstGeom>
            <a:noFill/>
            <a:ln>
              <a:noFill/>
            </a:ln>
          </p:spPr>
          <p:txBody>
            <a:bodyPr anchorCtr="0" anchor="t" bIns="57150" lIns="57150" spcFirstLastPara="1" rIns="57150" wrap="square" tIns="57150">
              <a:noAutofit/>
            </a:bodyPr>
            <a:lstStyle/>
            <a:p>
              <a:pPr indent="-177800" lvl="1" marL="177800" marR="0" rtl="0" algn="ctr">
                <a:lnSpc>
                  <a:spcPct val="90000"/>
                </a:lnSpc>
                <a:spcBef>
                  <a:spcPts val="0"/>
                </a:spcBef>
                <a:spcAft>
                  <a:spcPts val="0"/>
                </a:spcAft>
                <a:buClr>
                  <a:schemeClr val="lt1"/>
                </a:buClr>
                <a:buSzPts val="1500"/>
                <a:buFont typeface="Corbel"/>
                <a:buNone/>
              </a:pPr>
              <a:r>
                <a:rPr b="1" i="0" lang="en" sz="1500" u="none" cap="none" strike="noStrike">
                  <a:solidFill>
                    <a:schemeClr val="lt1"/>
                  </a:solidFill>
                  <a:latin typeface="Corbel"/>
                  <a:ea typeface="Corbel"/>
                  <a:cs typeface="Corbel"/>
                  <a:sym typeface="Corbel"/>
                </a:rPr>
                <a:t>February 25, 2021</a:t>
              </a:r>
              <a:endParaRPr sz="1100"/>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pic>
        <p:nvPicPr>
          <p:cNvPr id="729" name="Google Shape;729;p101"/>
          <p:cNvPicPr preferRelativeResize="0"/>
          <p:nvPr/>
        </p:nvPicPr>
        <p:blipFill rotWithShape="1">
          <a:blip r:embed="rId3">
            <a:alphaModFix/>
          </a:blip>
          <a:srcRect b="0" l="0" r="0" t="0"/>
          <a:stretch/>
        </p:blipFill>
        <p:spPr>
          <a:xfrm>
            <a:off x="0" y="1"/>
            <a:ext cx="9144000" cy="5143499"/>
          </a:xfrm>
          <a:prstGeom prst="rect">
            <a:avLst/>
          </a:prstGeom>
          <a:noFill/>
          <a:ln>
            <a:noFill/>
          </a:ln>
        </p:spPr>
      </p:pic>
      <p:sp>
        <p:nvSpPr>
          <p:cNvPr id="730" name="Google Shape;730;p101"/>
          <p:cNvSpPr txBox="1"/>
          <p:nvPr>
            <p:ph type="title"/>
          </p:nvPr>
        </p:nvSpPr>
        <p:spPr>
          <a:xfrm>
            <a:off x="214952" y="127949"/>
            <a:ext cx="8720921" cy="609031"/>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EDEDED"/>
              </a:buClr>
              <a:buSzPts val="3000"/>
              <a:buFont typeface="Corbel"/>
              <a:buNone/>
            </a:pPr>
            <a:r>
              <a:rPr lang="en" sz="3000"/>
              <a:t>NOAA Sea Level Rise Projections with Critical Facilities</a:t>
            </a:r>
            <a:endParaRPr/>
          </a:p>
        </p:txBody>
      </p:sp>
      <p:pic>
        <p:nvPicPr>
          <p:cNvPr descr="Map&#10;&#10;Description automatically generated" id="731" name="Google Shape;731;p101"/>
          <p:cNvPicPr preferRelativeResize="0"/>
          <p:nvPr>
            <p:ph idx="1" type="body"/>
          </p:nvPr>
        </p:nvPicPr>
        <p:blipFill rotWithShape="1">
          <a:blip r:embed="rId4">
            <a:alphaModFix/>
          </a:blip>
          <a:srcRect b="6659" l="2998" r="2894" t="2433"/>
          <a:stretch/>
        </p:blipFill>
        <p:spPr>
          <a:xfrm>
            <a:off x="972403" y="821422"/>
            <a:ext cx="3142397" cy="3927997"/>
          </a:xfrm>
          <a:prstGeom prst="rect">
            <a:avLst/>
          </a:prstGeom>
          <a:noFill/>
          <a:ln cap="flat" cmpd="sng" w="28575">
            <a:solidFill>
              <a:schemeClr val="lt1"/>
            </a:solidFill>
            <a:prstDash val="solid"/>
            <a:round/>
            <a:headEnd len="sm" w="sm" type="none"/>
            <a:tailEnd len="sm" w="sm" type="none"/>
          </a:ln>
        </p:spPr>
      </p:pic>
      <p:pic>
        <p:nvPicPr>
          <p:cNvPr descr="Map&#10;&#10;Description automatically generated" id="732" name="Google Shape;732;p101"/>
          <p:cNvPicPr preferRelativeResize="0"/>
          <p:nvPr>
            <p:ph idx="2" type="body"/>
          </p:nvPr>
        </p:nvPicPr>
        <p:blipFill rotWithShape="1">
          <a:blip r:embed="rId5">
            <a:alphaModFix/>
          </a:blip>
          <a:srcRect b="6659" l="2884" r="3005" t="2433"/>
          <a:stretch/>
        </p:blipFill>
        <p:spPr>
          <a:xfrm>
            <a:off x="4899546" y="821423"/>
            <a:ext cx="3142397" cy="3927997"/>
          </a:xfrm>
          <a:prstGeom prst="rect">
            <a:avLst/>
          </a:prstGeom>
          <a:noFill/>
          <a:ln cap="flat" cmpd="sng" w="28575">
            <a:solidFill>
              <a:schemeClr val="lt1"/>
            </a:solidFill>
            <a:prstDash val="solid"/>
            <a:round/>
            <a:headEnd len="sm" w="sm" type="none"/>
            <a:tailEnd len="sm" w="sm" type="none"/>
          </a:ln>
        </p:spPr>
      </p:pic>
      <p:sp>
        <p:nvSpPr>
          <p:cNvPr id="733" name="Google Shape;733;p101"/>
          <p:cNvSpPr txBox="1"/>
          <p:nvPr/>
        </p:nvSpPr>
        <p:spPr>
          <a:xfrm>
            <a:off x="989462" y="4756022"/>
            <a:ext cx="3125338" cy="19043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chemeClr val="lt1"/>
                </a:solidFill>
                <a:latin typeface="Corbel"/>
                <a:ea typeface="Corbel"/>
                <a:cs typeface="Corbel"/>
                <a:sym typeface="Corbel"/>
              </a:rPr>
              <a:t>Source: Resilient Ponce Inlet Vulnerability Assessment, 2022</a:t>
            </a:r>
            <a:endParaRPr sz="11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7" name="Shape 737"/>
        <p:cNvGrpSpPr/>
        <p:nvPr/>
      </p:nvGrpSpPr>
      <p:grpSpPr>
        <a:xfrm>
          <a:off x="0" y="0"/>
          <a:ext cx="0" cy="0"/>
          <a:chOff x="0" y="0"/>
          <a:chExt cx="0" cy="0"/>
        </a:xfrm>
      </p:grpSpPr>
      <p:pic>
        <p:nvPicPr>
          <p:cNvPr descr="up close image of waves" id="738" name="Google Shape;738;p102"/>
          <p:cNvPicPr preferRelativeResize="0"/>
          <p:nvPr/>
        </p:nvPicPr>
        <p:blipFill rotWithShape="1">
          <a:blip r:embed="rId4">
            <a:alphaModFix amt="25000"/>
          </a:blip>
          <a:srcRect b="15730" l="0" r="0" t="0"/>
          <a:stretch/>
        </p:blipFill>
        <p:spPr>
          <a:xfrm>
            <a:off x="15" y="0"/>
            <a:ext cx="9143985" cy="5143500"/>
          </a:xfrm>
          <a:prstGeom prst="rect">
            <a:avLst/>
          </a:prstGeom>
          <a:noFill/>
          <a:ln>
            <a:noFill/>
          </a:ln>
        </p:spPr>
      </p:pic>
      <p:sp>
        <p:nvSpPr>
          <p:cNvPr id="739" name="Google Shape;739;p10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EDEDED"/>
              </a:buClr>
              <a:buSzPts val="4100"/>
              <a:buFont typeface="Corbel"/>
              <a:buNone/>
            </a:pPr>
            <a:r>
              <a:rPr lang="en"/>
              <a:t>1</a:t>
            </a:r>
            <a:r>
              <a:rPr baseline="30000" lang="en"/>
              <a:t>st</a:t>
            </a:r>
            <a:r>
              <a:rPr lang="en"/>
              <a:t> Public Workshop </a:t>
            </a:r>
            <a:r>
              <a:rPr lang="en" sz="2700"/>
              <a:t>– 2/25/21 </a:t>
            </a:r>
            <a:endParaRPr/>
          </a:p>
        </p:txBody>
      </p:sp>
      <p:pic>
        <p:nvPicPr>
          <p:cNvPr descr="A group of people sitting around a table&#10;&#10;Description automatically generated with medium confidence" id="740" name="Google Shape;740;p102"/>
          <p:cNvPicPr preferRelativeResize="0"/>
          <p:nvPr>
            <p:ph idx="1" type="body"/>
          </p:nvPr>
        </p:nvPicPr>
        <p:blipFill rotWithShape="1">
          <a:blip r:embed="rId5">
            <a:alphaModFix/>
          </a:blip>
          <a:srcRect b="7068" l="8244" r="5435" t="1368"/>
          <a:stretch/>
        </p:blipFill>
        <p:spPr>
          <a:xfrm>
            <a:off x="4759276" y="1368905"/>
            <a:ext cx="3756074" cy="2988249"/>
          </a:xfrm>
          <a:prstGeom prst="rect">
            <a:avLst/>
          </a:prstGeom>
          <a:noFill/>
          <a:ln cap="flat" cmpd="sng" w="9525">
            <a:solidFill>
              <a:schemeClr val="lt1"/>
            </a:solidFill>
            <a:prstDash val="solid"/>
            <a:round/>
            <a:headEnd len="sm" w="sm" type="none"/>
            <a:tailEnd len="sm" w="sm" type="none"/>
          </a:ln>
        </p:spPr>
      </p:pic>
      <p:sp>
        <p:nvSpPr>
          <p:cNvPr id="741" name="Google Shape;741;p102"/>
          <p:cNvSpPr txBox="1"/>
          <p:nvPr/>
        </p:nvSpPr>
        <p:spPr>
          <a:xfrm>
            <a:off x="628650" y="1368905"/>
            <a:ext cx="3501976" cy="2608406"/>
          </a:xfrm>
          <a:prstGeom prst="rect">
            <a:avLst/>
          </a:prstGeom>
          <a:noFill/>
          <a:ln>
            <a:noFill/>
          </a:ln>
        </p:spPr>
        <p:txBody>
          <a:bodyPr anchorCtr="0" anchor="t" bIns="34275" lIns="68575" spcFirstLastPara="1" rIns="68575" wrap="square" tIns="34275">
            <a:spAutoFit/>
          </a:bodyPr>
          <a:lstStyle/>
          <a:p>
            <a:pPr indent="-209550" lvl="0" marL="215900" marR="0" rtl="0" algn="l">
              <a:spcBef>
                <a:spcPts val="0"/>
              </a:spcBef>
              <a:spcAft>
                <a:spcPts val="0"/>
              </a:spcAft>
              <a:buClr>
                <a:schemeClr val="lt1"/>
              </a:buClr>
              <a:buSzPts val="1500"/>
              <a:buFont typeface="Arial"/>
              <a:buChar char="•"/>
            </a:pPr>
            <a:r>
              <a:rPr lang="en" sz="1500">
                <a:solidFill>
                  <a:schemeClr val="lt1"/>
                </a:solidFill>
                <a:latin typeface="Corbel"/>
                <a:ea typeface="Corbel"/>
                <a:cs typeface="Corbel"/>
                <a:sym typeface="Corbel"/>
              </a:rPr>
              <a:t>38 live and virtual participants.</a:t>
            </a:r>
            <a:endParaRPr sz="1100"/>
          </a:p>
          <a:p>
            <a:pPr indent="-209550" lvl="0" marL="215900" marR="0" rtl="0" algn="l">
              <a:spcBef>
                <a:spcPts val="500"/>
              </a:spcBef>
              <a:spcAft>
                <a:spcPts val="0"/>
              </a:spcAft>
              <a:buClr>
                <a:schemeClr val="lt1"/>
              </a:buClr>
              <a:buSzPts val="1500"/>
              <a:buFont typeface="Arial"/>
              <a:buChar char="•"/>
            </a:pPr>
            <a:r>
              <a:rPr lang="en" sz="1500">
                <a:solidFill>
                  <a:schemeClr val="lt1"/>
                </a:solidFill>
                <a:latin typeface="Corbel"/>
                <a:ea typeface="Corbel"/>
                <a:cs typeface="Corbel"/>
                <a:sym typeface="Corbel"/>
              </a:rPr>
              <a:t>Live participants divided into groups.</a:t>
            </a:r>
            <a:endParaRPr sz="1100"/>
          </a:p>
          <a:p>
            <a:pPr indent="-209550" lvl="0" marL="215900" marR="0" rtl="0" algn="l">
              <a:spcBef>
                <a:spcPts val="500"/>
              </a:spcBef>
              <a:spcAft>
                <a:spcPts val="0"/>
              </a:spcAft>
              <a:buClr>
                <a:schemeClr val="lt1"/>
              </a:buClr>
              <a:buSzPts val="1500"/>
              <a:buFont typeface="Arial"/>
              <a:buChar char="•"/>
            </a:pPr>
            <a:r>
              <a:rPr lang="en" sz="1500">
                <a:solidFill>
                  <a:schemeClr val="lt1"/>
                </a:solidFill>
                <a:latin typeface="Corbel"/>
                <a:ea typeface="Corbel"/>
                <a:cs typeface="Corbel"/>
                <a:sym typeface="Corbel"/>
              </a:rPr>
              <a:t>Presented maps of projected flooding, storm surge, and sea level rise.</a:t>
            </a:r>
            <a:endParaRPr sz="1100"/>
          </a:p>
          <a:p>
            <a:pPr indent="-209550" lvl="0" marL="215900" marR="0" rtl="0" algn="l">
              <a:spcBef>
                <a:spcPts val="500"/>
              </a:spcBef>
              <a:spcAft>
                <a:spcPts val="0"/>
              </a:spcAft>
              <a:buClr>
                <a:schemeClr val="lt1"/>
              </a:buClr>
              <a:buSzPts val="1500"/>
              <a:buFont typeface="Arial"/>
              <a:buChar char="•"/>
            </a:pPr>
            <a:r>
              <a:rPr lang="en" sz="1500">
                <a:solidFill>
                  <a:schemeClr val="lt1"/>
                </a:solidFill>
                <a:latin typeface="Corbel"/>
                <a:ea typeface="Corbel"/>
                <a:cs typeface="Corbel"/>
                <a:sym typeface="Corbel"/>
              </a:rPr>
              <a:t>Participants ranked top vulnerabilities and offered solutions.</a:t>
            </a:r>
            <a:endParaRPr sz="1100"/>
          </a:p>
          <a:p>
            <a:pPr indent="-209550" lvl="0" marL="215900" marR="0" rtl="0" algn="l">
              <a:spcBef>
                <a:spcPts val="500"/>
              </a:spcBef>
              <a:spcAft>
                <a:spcPts val="0"/>
              </a:spcAft>
              <a:buClr>
                <a:schemeClr val="lt1"/>
              </a:buClr>
              <a:buSzPts val="1500"/>
              <a:buFont typeface="Arial"/>
              <a:buChar char="•"/>
            </a:pPr>
            <a:r>
              <a:rPr lang="en" sz="1500">
                <a:solidFill>
                  <a:schemeClr val="lt1"/>
                </a:solidFill>
                <a:latin typeface="Corbel"/>
                <a:ea typeface="Corbel"/>
                <a:cs typeface="Corbel"/>
                <a:sym typeface="Corbel"/>
              </a:rPr>
              <a:t>Residents concerned about short- and long-term problems of dune erosion, stormwater runoff, pollution, electric grid issues, and coastal flooding.</a:t>
            </a:r>
            <a:endParaRPr sz="11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5" name="Shape 745"/>
        <p:cNvGrpSpPr/>
        <p:nvPr/>
      </p:nvGrpSpPr>
      <p:grpSpPr>
        <a:xfrm>
          <a:off x="0" y="0"/>
          <a:ext cx="0" cy="0"/>
          <a:chOff x="0" y="0"/>
          <a:chExt cx="0" cy="0"/>
        </a:xfrm>
      </p:grpSpPr>
      <p:pic>
        <p:nvPicPr>
          <p:cNvPr descr="up close image of waves" id="746" name="Google Shape;746;p103"/>
          <p:cNvPicPr preferRelativeResize="0"/>
          <p:nvPr/>
        </p:nvPicPr>
        <p:blipFill rotWithShape="1">
          <a:blip r:embed="rId4">
            <a:alphaModFix amt="25000"/>
          </a:blip>
          <a:srcRect b="15730" l="0" r="0" t="0"/>
          <a:stretch/>
        </p:blipFill>
        <p:spPr>
          <a:xfrm>
            <a:off x="15" y="1"/>
            <a:ext cx="9143985" cy="5143500"/>
          </a:xfrm>
          <a:prstGeom prst="rect">
            <a:avLst/>
          </a:prstGeom>
          <a:noFill/>
          <a:ln>
            <a:noFill/>
          </a:ln>
        </p:spPr>
      </p:pic>
      <p:sp>
        <p:nvSpPr>
          <p:cNvPr id="747" name="Google Shape;747;p10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EDEDED"/>
              </a:buClr>
              <a:buSzPts val="4100"/>
              <a:buFont typeface="Corbel"/>
              <a:buNone/>
            </a:pPr>
            <a:r>
              <a:rPr lang="en"/>
              <a:t>1</a:t>
            </a:r>
            <a:r>
              <a:rPr baseline="30000" lang="en"/>
              <a:t>st</a:t>
            </a:r>
            <a:r>
              <a:rPr lang="en"/>
              <a:t> Public Workshop</a:t>
            </a:r>
            <a:r>
              <a:rPr lang="en" sz="4100"/>
              <a:t> </a:t>
            </a:r>
            <a:r>
              <a:rPr lang="en" sz="2700"/>
              <a:t>– 2/25/21 </a:t>
            </a:r>
            <a:endParaRPr/>
          </a:p>
        </p:txBody>
      </p:sp>
      <p:sp>
        <p:nvSpPr>
          <p:cNvPr id="748" name="Google Shape;748;p103"/>
          <p:cNvSpPr txBox="1"/>
          <p:nvPr>
            <p:ph idx="1" type="body"/>
          </p:nvPr>
        </p:nvSpPr>
        <p:spPr>
          <a:xfrm>
            <a:off x="840000" y="1369219"/>
            <a:ext cx="3606808" cy="3263504"/>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90000"/>
              </a:lnSpc>
              <a:spcBef>
                <a:spcPts val="0"/>
              </a:spcBef>
              <a:spcAft>
                <a:spcPts val="0"/>
              </a:spcAft>
              <a:buClr>
                <a:srgbClr val="EDEDED"/>
              </a:buClr>
              <a:buSzPts val="2100"/>
              <a:buNone/>
            </a:pPr>
            <a:r>
              <a:rPr b="1" lang="en"/>
              <a:t>Key takeaways:</a:t>
            </a:r>
            <a:endParaRPr/>
          </a:p>
          <a:p>
            <a:pPr indent="-171450" lvl="0" marL="177800" rtl="0" algn="l">
              <a:lnSpc>
                <a:spcPct val="90000"/>
              </a:lnSpc>
              <a:spcBef>
                <a:spcPts val="800"/>
              </a:spcBef>
              <a:spcAft>
                <a:spcPts val="0"/>
              </a:spcAft>
              <a:buClr>
                <a:srgbClr val="EDEDED"/>
              </a:buClr>
              <a:buSzPts val="1500"/>
              <a:buChar char="•"/>
            </a:pPr>
            <a:r>
              <a:rPr lang="en" sz="1500"/>
              <a:t>Strong preference for living shorelines.</a:t>
            </a:r>
            <a:endParaRPr/>
          </a:p>
          <a:p>
            <a:pPr indent="-171450" lvl="0" marL="177800" rtl="0" algn="l">
              <a:lnSpc>
                <a:spcPct val="90000"/>
              </a:lnSpc>
              <a:spcBef>
                <a:spcPts val="800"/>
              </a:spcBef>
              <a:spcAft>
                <a:spcPts val="0"/>
              </a:spcAft>
              <a:buClr>
                <a:srgbClr val="EDEDED"/>
              </a:buClr>
              <a:buSzPts val="1500"/>
              <a:buChar char="•"/>
            </a:pPr>
            <a:r>
              <a:rPr lang="en" sz="1500"/>
              <a:t>Preserve marshlands and other natural coastal areas as buffers.</a:t>
            </a:r>
            <a:endParaRPr/>
          </a:p>
          <a:p>
            <a:pPr indent="-171450" lvl="0" marL="177800" rtl="0" algn="l">
              <a:lnSpc>
                <a:spcPct val="90000"/>
              </a:lnSpc>
              <a:spcBef>
                <a:spcPts val="800"/>
              </a:spcBef>
              <a:spcAft>
                <a:spcPts val="0"/>
              </a:spcAft>
              <a:buClr>
                <a:srgbClr val="EDEDED"/>
              </a:buClr>
              <a:buSzPts val="1500"/>
              <a:buChar char="•"/>
            </a:pPr>
            <a:r>
              <a:rPr lang="en" sz="1500"/>
              <a:t>Continue septic-to-sewer conversions.</a:t>
            </a:r>
            <a:endParaRPr/>
          </a:p>
          <a:p>
            <a:pPr indent="-171450" lvl="0" marL="177800" rtl="0" algn="l">
              <a:lnSpc>
                <a:spcPct val="90000"/>
              </a:lnSpc>
              <a:spcBef>
                <a:spcPts val="800"/>
              </a:spcBef>
              <a:spcAft>
                <a:spcPts val="0"/>
              </a:spcAft>
              <a:buClr>
                <a:srgbClr val="EDEDED"/>
              </a:buClr>
              <a:buSzPts val="1500"/>
              <a:buChar char="•"/>
            </a:pPr>
            <a:r>
              <a:rPr lang="en" sz="1500"/>
              <a:t>Invest in low-impact development strategies. green infrastructure,  and nature-based solutions.</a:t>
            </a:r>
            <a:endParaRPr/>
          </a:p>
          <a:p>
            <a:pPr indent="-171450" lvl="0" marL="177800" rtl="0" algn="l">
              <a:lnSpc>
                <a:spcPct val="90000"/>
              </a:lnSpc>
              <a:spcBef>
                <a:spcPts val="800"/>
              </a:spcBef>
              <a:spcAft>
                <a:spcPts val="0"/>
              </a:spcAft>
              <a:buClr>
                <a:srgbClr val="EDEDED"/>
              </a:buClr>
              <a:buSzPts val="1500"/>
              <a:buChar char="•"/>
            </a:pPr>
            <a:r>
              <a:rPr lang="en" sz="1500"/>
              <a:t>Upgrade emergency management facilities and other critical infrastructure.</a:t>
            </a:r>
            <a:endParaRPr/>
          </a:p>
          <a:p>
            <a:pPr indent="-171450" lvl="0" marL="177800" rtl="0" algn="l">
              <a:lnSpc>
                <a:spcPct val="90000"/>
              </a:lnSpc>
              <a:spcBef>
                <a:spcPts val="800"/>
              </a:spcBef>
              <a:spcAft>
                <a:spcPts val="0"/>
              </a:spcAft>
              <a:buClr>
                <a:srgbClr val="EDEDED"/>
              </a:buClr>
              <a:buSzPts val="1500"/>
              <a:buChar char="•"/>
            </a:pPr>
            <a:r>
              <a:rPr lang="en" sz="1500"/>
              <a:t>Protect historical resources.</a:t>
            </a:r>
            <a:endParaRPr/>
          </a:p>
          <a:p>
            <a:pPr indent="-171450" lvl="0" marL="177800" rtl="0" algn="l">
              <a:lnSpc>
                <a:spcPct val="90000"/>
              </a:lnSpc>
              <a:spcBef>
                <a:spcPts val="800"/>
              </a:spcBef>
              <a:spcAft>
                <a:spcPts val="0"/>
              </a:spcAft>
              <a:buClr>
                <a:srgbClr val="EDEDED"/>
              </a:buClr>
              <a:buSzPts val="1500"/>
              <a:buChar char="•"/>
            </a:pPr>
            <a:r>
              <a:rPr lang="en" sz="1500"/>
              <a:t>Strengthen development requirements.</a:t>
            </a:r>
            <a:endParaRPr/>
          </a:p>
          <a:p>
            <a:pPr indent="0" lvl="0" marL="0" rtl="0" algn="l">
              <a:lnSpc>
                <a:spcPct val="90000"/>
              </a:lnSpc>
              <a:spcBef>
                <a:spcPts val="800"/>
              </a:spcBef>
              <a:spcAft>
                <a:spcPts val="0"/>
              </a:spcAft>
              <a:buClr>
                <a:srgbClr val="EDEDED"/>
              </a:buClr>
              <a:buSzPts val="1500"/>
              <a:buNone/>
            </a:pPr>
            <a:r>
              <a:t/>
            </a:r>
            <a:endParaRPr sz="1500"/>
          </a:p>
        </p:txBody>
      </p:sp>
      <p:pic>
        <p:nvPicPr>
          <p:cNvPr descr="A group of people in a room&#10;&#10;Description automatically generated with low confidence" id="749" name="Google Shape;749;p103"/>
          <p:cNvPicPr preferRelativeResize="0"/>
          <p:nvPr/>
        </p:nvPicPr>
        <p:blipFill rotWithShape="1">
          <a:blip r:embed="rId5">
            <a:alphaModFix/>
          </a:blip>
          <a:srcRect b="0" l="0" r="0" t="0"/>
          <a:stretch/>
        </p:blipFill>
        <p:spPr>
          <a:xfrm>
            <a:off x="4697193" y="1358668"/>
            <a:ext cx="3984331" cy="2988249"/>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53" name="Shape 753"/>
        <p:cNvGrpSpPr/>
        <p:nvPr/>
      </p:nvGrpSpPr>
      <p:grpSpPr>
        <a:xfrm>
          <a:off x="0" y="0"/>
          <a:ext cx="0" cy="0"/>
          <a:chOff x="0" y="0"/>
          <a:chExt cx="0" cy="0"/>
        </a:xfrm>
      </p:grpSpPr>
      <p:pic>
        <p:nvPicPr>
          <p:cNvPr descr="up close image of waves" id="754" name="Google Shape;754;p104"/>
          <p:cNvPicPr preferRelativeResize="0"/>
          <p:nvPr/>
        </p:nvPicPr>
        <p:blipFill rotWithShape="1">
          <a:blip r:embed="rId4">
            <a:alphaModFix amt="25000"/>
          </a:blip>
          <a:srcRect b="15730" l="0" r="0" t="0"/>
          <a:stretch/>
        </p:blipFill>
        <p:spPr>
          <a:xfrm>
            <a:off x="15" y="0"/>
            <a:ext cx="9143985" cy="5143500"/>
          </a:xfrm>
          <a:prstGeom prst="rect">
            <a:avLst/>
          </a:prstGeom>
          <a:noFill/>
          <a:ln>
            <a:noFill/>
          </a:ln>
        </p:spPr>
      </p:pic>
      <p:pic>
        <p:nvPicPr>
          <p:cNvPr descr="up close image of waves" id="755" name="Google Shape;755;p104"/>
          <p:cNvPicPr preferRelativeResize="0"/>
          <p:nvPr/>
        </p:nvPicPr>
        <p:blipFill rotWithShape="1">
          <a:blip r:embed="rId5">
            <a:alphaModFix amt="25000"/>
          </a:blip>
          <a:srcRect b="15730" l="0" r="0" t="0"/>
          <a:stretch/>
        </p:blipFill>
        <p:spPr>
          <a:xfrm>
            <a:off x="15" y="1"/>
            <a:ext cx="9143985" cy="5143500"/>
          </a:xfrm>
          <a:prstGeom prst="rect">
            <a:avLst/>
          </a:prstGeom>
          <a:noFill/>
          <a:ln>
            <a:noFill/>
          </a:ln>
        </p:spPr>
      </p:pic>
      <p:sp>
        <p:nvSpPr>
          <p:cNvPr id="756" name="Google Shape;756;p104"/>
          <p:cNvSpPr txBox="1"/>
          <p:nvPr>
            <p:ph type="title"/>
          </p:nvPr>
        </p:nvSpPr>
        <p:spPr>
          <a:xfrm>
            <a:off x="628650" y="273844"/>
            <a:ext cx="7886700" cy="879724"/>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EDEDED"/>
              </a:buClr>
              <a:buSzPts val="4100"/>
              <a:buFont typeface="Corbel"/>
              <a:buNone/>
            </a:pPr>
            <a:r>
              <a:rPr lang="en"/>
              <a:t>On-Line Survey - MetroQuest</a:t>
            </a:r>
            <a:endParaRPr/>
          </a:p>
        </p:txBody>
      </p:sp>
      <p:sp>
        <p:nvSpPr>
          <p:cNvPr id="757" name="Google Shape;757;p104"/>
          <p:cNvSpPr txBox="1"/>
          <p:nvPr>
            <p:ph idx="1" type="body"/>
          </p:nvPr>
        </p:nvSpPr>
        <p:spPr>
          <a:xfrm>
            <a:off x="799057" y="1268016"/>
            <a:ext cx="3848006" cy="3263504"/>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rgbClr val="EDEDED"/>
              </a:buClr>
              <a:buSzPts val="2100"/>
              <a:buNone/>
            </a:pPr>
            <a:r>
              <a:rPr b="1" lang="en"/>
              <a:t>Advertised July-August…</a:t>
            </a:r>
            <a:endParaRPr/>
          </a:p>
          <a:p>
            <a:pPr indent="-171450" lvl="0" marL="177800" rtl="0" algn="l">
              <a:lnSpc>
                <a:spcPct val="90000"/>
              </a:lnSpc>
              <a:spcBef>
                <a:spcPts val="800"/>
              </a:spcBef>
              <a:spcAft>
                <a:spcPts val="0"/>
              </a:spcAft>
              <a:buClr>
                <a:srgbClr val="EDEDED"/>
              </a:buClr>
              <a:buSzPts val="1500"/>
              <a:buChar char="•"/>
            </a:pPr>
            <a:r>
              <a:rPr lang="en" sz="1500"/>
              <a:t>Posted on Town website</a:t>
            </a:r>
            <a:endParaRPr/>
          </a:p>
          <a:p>
            <a:pPr indent="-171450" lvl="0" marL="177800" rtl="0" algn="l">
              <a:lnSpc>
                <a:spcPct val="90000"/>
              </a:lnSpc>
              <a:spcBef>
                <a:spcPts val="800"/>
              </a:spcBef>
              <a:spcAft>
                <a:spcPts val="0"/>
              </a:spcAft>
              <a:buClr>
                <a:srgbClr val="EDEDED"/>
              </a:buClr>
              <a:buSzPts val="1500"/>
              <a:buChar char="•"/>
            </a:pPr>
            <a:r>
              <a:rPr lang="en" sz="1500"/>
              <a:t>Posted to Facebook multiple times</a:t>
            </a:r>
            <a:endParaRPr/>
          </a:p>
          <a:p>
            <a:pPr indent="-171450" lvl="0" marL="177800" rtl="0" algn="l">
              <a:lnSpc>
                <a:spcPct val="90000"/>
              </a:lnSpc>
              <a:spcBef>
                <a:spcPts val="800"/>
              </a:spcBef>
              <a:spcAft>
                <a:spcPts val="0"/>
              </a:spcAft>
              <a:buClr>
                <a:srgbClr val="EDEDED"/>
              </a:buClr>
              <a:buSzPts val="1500"/>
              <a:buChar char="•"/>
            </a:pPr>
            <a:r>
              <a:rPr lang="en" sz="1500"/>
              <a:t>E-mailed to Town news subscribers same time as Facebook posts</a:t>
            </a:r>
            <a:endParaRPr/>
          </a:p>
          <a:p>
            <a:pPr indent="-171450" lvl="0" marL="177800" rtl="0" algn="l">
              <a:lnSpc>
                <a:spcPct val="90000"/>
              </a:lnSpc>
              <a:spcBef>
                <a:spcPts val="800"/>
              </a:spcBef>
              <a:spcAft>
                <a:spcPts val="0"/>
              </a:spcAft>
              <a:buClr>
                <a:srgbClr val="EDEDED"/>
              </a:buClr>
              <a:buSzPts val="1500"/>
              <a:buChar char="•"/>
            </a:pPr>
            <a:r>
              <a:rPr lang="en" sz="1500"/>
              <a:t>E-mailed directly to Ponce Inlet Business Association</a:t>
            </a:r>
            <a:endParaRPr/>
          </a:p>
          <a:p>
            <a:pPr indent="-171450" lvl="0" marL="177800" rtl="0" algn="l">
              <a:lnSpc>
                <a:spcPct val="90000"/>
              </a:lnSpc>
              <a:spcBef>
                <a:spcPts val="800"/>
              </a:spcBef>
              <a:spcAft>
                <a:spcPts val="0"/>
              </a:spcAft>
              <a:buClr>
                <a:srgbClr val="EDEDED"/>
              </a:buClr>
              <a:buSzPts val="1500"/>
              <a:buChar char="•"/>
            </a:pPr>
            <a:r>
              <a:rPr lang="en" sz="1500"/>
              <a:t>Posted on Citizens for Ponce Inlet website</a:t>
            </a:r>
            <a:endParaRPr/>
          </a:p>
          <a:p>
            <a:pPr indent="-171450" lvl="0" marL="177800" rtl="0" algn="l">
              <a:lnSpc>
                <a:spcPct val="90000"/>
              </a:lnSpc>
              <a:spcBef>
                <a:spcPts val="800"/>
              </a:spcBef>
              <a:spcAft>
                <a:spcPts val="0"/>
              </a:spcAft>
              <a:buClr>
                <a:srgbClr val="EDEDED"/>
              </a:buClr>
              <a:buSzPts val="1500"/>
              <a:buChar char="•"/>
            </a:pPr>
            <a:r>
              <a:rPr lang="en" sz="1500"/>
              <a:t>Flyer posted at Town Hall and other community facilities with QR code</a:t>
            </a:r>
            <a:endParaRPr/>
          </a:p>
          <a:p>
            <a:pPr indent="0" lvl="0" marL="0" rtl="0" algn="l">
              <a:lnSpc>
                <a:spcPct val="90000"/>
              </a:lnSpc>
              <a:spcBef>
                <a:spcPts val="800"/>
              </a:spcBef>
              <a:spcAft>
                <a:spcPts val="0"/>
              </a:spcAft>
              <a:buClr>
                <a:srgbClr val="EDEDED"/>
              </a:buClr>
              <a:buSzPts val="1800"/>
              <a:buNone/>
            </a:pPr>
            <a:r>
              <a:t/>
            </a:r>
            <a:endParaRPr sz="1800"/>
          </a:p>
          <a:p>
            <a:pPr indent="-38100" lvl="0" marL="177800" rtl="0" algn="l">
              <a:lnSpc>
                <a:spcPct val="90000"/>
              </a:lnSpc>
              <a:spcBef>
                <a:spcPts val="800"/>
              </a:spcBef>
              <a:spcAft>
                <a:spcPts val="0"/>
              </a:spcAft>
              <a:buClr>
                <a:srgbClr val="EDEDED"/>
              </a:buClr>
              <a:buSzPts val="2100"/>
              <a:buNone/>
            </a:pPr>
            <a:r>
              <a:t/>
            </a:r>
            <a:endParaRPr/>
          </a:p>
          <a:p>
            <a:pPr indent="-38100" lvl="0" marL="177800" rtl="0" algn="l">
              <a:lnSpc>
                <a:spcPct val="90000"/>
              </a:lnSpc>
              <a:spcBef>
                <a:spcPts val="800"/>
              </a:spcBef>
              <a:spcAft>
                <a:spcPts val="0"/>
              </a:spcAft>
              <a:buClr>
                <a:srgbClr val="EDEDED"/>
              </a:buClr>
              <a:buSzPts val="2100"/>
              <a:buNone/>
            </a:pPr>
            <a:r>
              <a:t/>
            </a:r>
            <a:endParaRPr/>
          </a:p>
        </p:txBody>
      </p:sp>
      <p:pic>
        <p:nvPicPr>
          <p:cNvPr descr="Text&#10;&#10;Description automatically generated" id="758" name="Google Shape;758;p104"/>
          <p:cNvPicPr preferRelativeResize="0"/>
          <p:nvPr/>
        </p:nvPicPr>
        <p:blipFill rotWithShape="1">
          <a:blip r:embed="rId6">
            <a:alphaModFix/>
          </a:blip>
          <a:srcRect b="0" l="0" r="0" t="0"/>
          <a:stretch/>
        </p:blipFill>
        <p:spPr>
          <a:xfrm>
            <a:off x="5200853" y="1153569"/>
            <a:ext cx="2783086" cy="360163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87"/>
          <p:cNvSpPr txBox="1"/>
          <p:nvPr>
            <p:ph type="title"/>
          </p:nvPr>
        </p:nvSpPr>
        <p:spPr>
          <a:xfrm>
            <a:off x="1113234" y="217790"/>
            <a:ext cx="7514035" cy="1314449"/>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3000"/>
              <a:buFont typeface="Corbel"/>
              <a:buNone/>
            </a:pPr>
            <a:r>
              <a:rPr lang="en"/>
              <a:t>Why Focus on Coastal Resiliency</a:t>
            </a:r>
            <a:endParaRPr/>
          </a:p>
        </p:txBody>
      </p:sp>
      <p:sp>
        <p:nvSpPr>
          <p:cNvPr id="552" name="Google Shape;552;p87"/>
          <p:cNvSpPr txBox="1"/>
          <p:nvPr>
            <p:ph idx="1" type="body"/>
          </p:nvPr>
        </p:nvSpPr>
        <p:spPr>
          <a:xfrm>
            <a:off x="1113234" y="2000249"/>
            <a:ext cx="3671291" cy="2343151"/>
          </a:xfrm>
          <a:prstGeom prst="rect">
            <a:avLst/>
          </a:prstGeom>
          <a:noFill/>
          <a:ln>
            <a:noFill/>
          </a:ln>
        </p:spPr>
        <p:txBody>
          <a:bodyPr anchorCtr="0" anchor="ctr" bIns="34275" lIns="68575" spcFirstLastPara="1" rIns="68575" wrap="square" tIns="34275">
            <a:normAutofit/>
          </a:bodyPr>
          <a:lstStyle/>
          <a:p>
            <a:pPr indent="-215900" lvl="0" marL="215900" rtl="0" algn="l">
              <a:spcBef>
                <a:spcPts val="0"/>
              </a:spcBef>
              <a:spcAft>
                <a:spcPts val="0"/>
              </a:spcAft>
              <a:buSzPts val="2000"/>
              <a:buChar char="•"/>
            </a:pPr>
            <a:r>
              <a:rPr lang="en"/>
              <a:t>With 120 miles of coastline the East Central Florida region stands to be one of the most impacted areas of the country from impacts of sea level rise and storm surge</a:t>
            </a:r>
            <a:endParaRPr/>
          </a:p>
          <a:p>
            <a:pPr indent="-215900" lvl="0" marL="215900" rtl="0" algn="l">
              <a:spcBef>
                <a:spcPts val="700"/>
              </a:spcBef>
              <a:spcAft>
                <a:spcPts val="0"/>
              </a:spcAft>
              <a:buSzPts val="2000"/>
              <a:buChar char="•"/>
            </a:pPr>
            <a:r>
              <a:rPr lang="en"/>
              <a:t>Impacts are already seen nearly daily in South Florida, our slightly further upland areas of Brevard and Volusia have slightly more time before risks are just as serious</a:t>
            </a:r>
            <a:endParaRPr/>
          </a:p>
        </p:txBody>
      </p:sp>
      <p:pic>
        <p:nvPicPr>
          <p:cNvPr id="553" name="Google Shape;553;p87"/>
          <p:cNvPicPr preferRelativeResize="0"/>
          <p:nvPr>
            <p:ph idx="2" type="body"/>
          </p:nvPr>
        </p:nvPicPr>
        <p:blipFill rotWithShape="1">
          <a:blip r:embed="rId3">
            <a:alphaModFix/>
          </a:blip>
          <a:srcRect b="0" l="0" r="0" t="0"/>
          <a:stretch/>
        </p:blipFill>
        <p:spPr>
          <a:xfrm rot="5400000">
            <a:off x="5200785" y="2248551"/>
            <a:ext cx="3282750" cy="184654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2" name="Shape 762"/>
        <p:cNvGrpSpPr/>
        <p:nvPr/>
      </p:nvGrpSpPr>
      <p:grpSpPr>
        <a:xfrm>
          <a:off x="0" y="0"/>
          <a:ext cx="0" cy="0"/>
          <a:chOff x="0" y="0"/>
          <a:chExt cx="0" cy="0"/>
        </a:xfrm>
      </p:grpSpPr>
      <p:pic>
        <p:nvPicPr>
          <p:cNvPr descr="up close image of waves" id="763" name="Google Shape;763;p105"/>
          <p:cNvPicPr preferRelativeResize="0"/>
          <p:nvPr/>
        </p:nvPicPr>
        <p:blipFill rotWithShape="1">
          <a:blip r:embed="rId4">
            <a:alphaModFix amt="25000"/>
          </a:blip>
          <a:srcRect b="15730" l="0" r="0" t="0"/>
          <a:stretch/>
        </p:blipFill>
        <p:spPr>
          <a:xfrm>
            <a:off x="15" y="1"/>
            <a:ext cx="9143985" cy="5143500"/>
          </a:xfrm>
          <a:prstGeom prst="rect">
            <a:avLst/>
          </a:prstGeom>
          <a:noFill/>
          <a:ln>
            <a:noFill/>
          </a:ln>
        </p:spPr>
      </p:pic>
      <p:sp>
        <p:nvSpPr>
          <p:cNvPr id="764" name="Google Shape;764;p10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EDEDED"/>
              </a:buClr>
              <a:buSzPts val="4100"/>
              <a:buFont typeface="Corbel"/>
              <a:buNone/>
            </a:pPr>
            <a:r>
              <a:rPr lang="en"/>
              <a:t>Survey Respondents</a:t>
            </a:r>
            <a:endParaRPr/>
          </a:p>
        </p:txBody>
      </p:sp>
      <p:pic>
        <p:nvPicPr>
          <p:cNvPr id="765" name="Google Shape;765;p105"/>
          <p:cNvPicPr preferRelativeResize="0"/>
          <p:nvPr>
            <p:ph idx="1" type="body"/>
          </p:nvPr>
        </p:nvPicPr>
        <p:blipFill rotWithShape="1">
          <a:blip r:embed="rId5">
            <a:alphaModFix/>
          </a:blip>
          <a:srcRect b="0" l="0" r="0" t="0"/>
          <a:stretch/>
        </p:blipFill>
        <p:spPr>
          <a:xfrm>
            <a:off x="3683934" y="1268016"/>
            <a:ext cx="4978982" cy="3263504"/>
          </a:xfrm>
          <a:prstGeom prst="rect">
            <a:avLst/>
          </a:prstGeom>
          <a:noFill/>
          <a:ln cap="flat" cmpd="sng" w="9525">
            <a:solidFill>
              <a:schemeClr val="lt1"/>
            </a:solidFill>
            <a:prstDash val="solid"/>
            <a:round/>
            <a:headEnd len="sm" w="sm" type="none"/>
            <a:tailEnd len="sm" w="sm" type="none"/>
          </a:ln>
        </p:spPr>
      </p:pic>
      <p:sp>
        <p:nvSpPr>
          <p:cNvPr id="766" name="Google Shape;766;p105"/>
          <p:cNvSpPr txBox="1"/>
          <p:nvPr/>
        </p:nvSpPr>
        <p:spPr>
          <a:xfrm>
            <a:off x="327547" y="1305209"/>
            <a:ext cx="3111689" cy="2723822"/>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lt1"/>
                </a:solidFill>
                <a:latin typeface="Corbel"/>
                <a:ea typeface="Corbel"/>
                <a:cs typeface="Corbel"/>
                <a:sym typeface="Corbel"/>
              </a:rPr>
              <a:t>Metrics:</a:t>
            </a:r>
            <a:endParaRPr sz="1100"/>
          </a:p>
          <a:p>
            <a:pPr indent="-215900" lvl="0" marL="215900" marR="0" rtl="0" algn="l">
              <a:spcBef>
                <a:spcPts val="0"/>
              </a:spcBef>
              <a:spcAft>
                <a:spcPts val="0"/>
              </a:spcAft>
              <a:buClr>
                <a:schemeClr val="lt1"/>
              </a:buClr>
              <a:buSzPts val="1400"/>
              <a:buFont typeface="Arial"/>
              <a:buChar char="•"/>
            </a:pPr>
            <a:r>
              <a:rPr lang="en" sz="1400">
                <a:solidFill>
                  <a:schemeClr val="lt1"/>
                </a:solidFill>
                <a:latin typeface="Corbel"/>
                <a:ea typeface="Corbel"/>
                <a:cs typeface="Corbel"/>
                <a:sym typeface="Corbel"/>
              </a:rPr>
              <a:t>341 people completed the survey  (over  10% o f permanent, non-seasonal  population.</a:t>
            </a:r>
            <a:endParaRPr sz="1100"/>
          </a:p>
          <a:p>
            <a:pPr indent="-215900" lvl="0" marL="215900" marR="0" rtl="0" algn="l">
              <a:spcBef>
                <a:spcPts val="500"/>
              </a:spcBef>
              <a:spcAft>
                <a:spcPts val="0"/>
              </a:spcAft>
              <a:buClr>
                <a:schemeClr val="lt1"/>
              </a:buClr>
              <a:buSzPts val="1400"/>
              <a:buFont typeface="Arial"/>
              <a:buChar char="•"/>
            </a:pPr>
            <a:r>
              <a:rPr lang="en" sz="1400">
                <a:solidFill>
                  <a:schemeClr val="lt1"/>
                </a:solidFill>
                <a:latin typeface="Corbel"/>
                <a:ea typeface="Corbel"/>
                <a:cs typeface="Corbel"/>
                <a:sym typeface="Corbel"/>
              </a:rPr>
              <a:t>Many more that started the survey but did not finish.</a:t>
            </a:r>
            <a:endParaRPr sz="1100"/>
          </a:p>
          <a:p>
            <a:pPr indent="-215900" lvl="0" marL="215900" marR="0" rtl="0" algn="l">
              <a:spcBef>
                <a:spcPts val="500"/>
              </a:spcBef>
              <a:spcAft>
                <a:spcPts val="0"/>
              </a:spcAft>
              <a:buClr>
                <a:schemeClr val="lt1"/>
              </a:buClr>
              <a:buSzPts val="1400"/>
              <a:buFont typeface="Arial"/>
              <a:buChar char="•"/>
            </a:pPr>
            <a:r>
              <a:rPr lang="en" sz="1400">
                <a:solidFill>
                  <a:schemeClr val="lt1"/>
                </a:solidFill>
                <a:latin typeface="Corbel"/>
                <a:ea typeface="Corbel"/>
                <a:cs typeface="Corbel"/>
                <a:sym typeface="Corbel"/>
              </a:rPr>
              <a:t>45% of respondents over Age 65.</a:t>
            </a:r>
            <a:endParaRPr sz="1100"/>
          </a:p>
          <a:p>
            <a:pPr indent="-215900" lvl="0" marL="215900" marR="0" rtl="0" algn="l">
              <a:spcBef>
                <a:spcPts val="500"/>
              </a:spcBef>
              <a:spcAft>
                <a:spcPts val="0"/>
              </a:spcAft>
              <a:buClr>
                <a:schemeClr val="lt1"/>
              </a:buClr>
              <a:buSzPts val="1400"/>
              <a:buFont typeface="Arial"/>
              <a:buChar char="•"/>
            </a:pPr>
            <a:r>
              <a:rPr lang="en" sz="1400">
                <a:solidFill>
                  <a:schemeClr val="lt1"/>
                </a:solidFill>
                <a:latin typeface="Corbel"/>
                <a:ea typeface="Corbel"/>
                <a:cs typeface="Corbel"/>
                <a:sym typeface="Corbel"/>
              </a:rPr>
              <a:t>83% full-time residents.</a:t>
            </a:r>
            <a:endParaRPr sz="1100"/>
          </a:p>
          <a:p>
            <a:pPr indent="-215900" lvl="0" marL="215900" marR="0" rtl="0" algn="l">
              <a:spcBef>
                <a:spcPts val="500"/>
              </a:spcBef>
              <a:spcAft>
                <a:spcPts val="0"/>
              </a:spcAft>
              <a:buClr>
                <a:schemeClr val="lt1"/>
              </a:buClr>
              <a:buSzPts val="1400"/>
              <a:buFont typeface="Arial"/>
              <a:buChar char="•"/>
            </a:pPr>
            <a:r>
              <a:rPr lang="en" sz="1400">
                <a:solidFill>
                  <a:schemeClr val="lt1"/>
                </a:solidFill>
                <a:latin typeface="Corbel"/>
                <a:ea typeface="Corbel"/>
                <a:cs typeface="Corbel"/>
                <a:sym typeface="Corbel"/>
              </a:rPr>
              <a:t>12% part-time residents.</a:t>
            </a:r>
            <a:endParaRPr sz="1100"/>
          </a:p>
          <a:p>
            <a:pPr indent="-215900" lvl="0" marL="215900" marR="0" rtl="0" algn="l">
              <a:spcBef>
                <a:spcPts val="500"/>
              </a:spcBef>
              <a:spcAft>
                <a:spcPts val="0"/>
              </a:spcAft>
              <a:buClr>
                <a:schemeClr val="lt1"/>
              </a:buClr>
              <a:buSzPts val="1400"/>
              <a:buFont typeface="Arial"/>
              <a:buChar char="•"/>
            </a:pPr>
            <a:r>
              <a:rPr lang="en" sz="1400">
                <a:solidFill>
                  <a:schemeClr val="lt1"/>
                </a:solidFill>
                <a:latin typeface="Corbel"/>
                <a:ea typeface="Corbel"/>
                <a:cs typeface="Corbel"/>
                <a:sym typeface="Corbel"/>
              </a:rPr>
              <a:t>5% non-residents.</a:t>
            </a:r>
            <a:endParaRPr sz="1100"/>
          </a:p>
          <a:p>
            <a:pPr indent="-215900" lvl="0" marL="215900" marR="0" rtl="0" algn="l">
              <a:spcBef>
                <a:spcPts val="500"/>
              </a:spcBef>
              <a:spcAft>
                <a:spcPts val="0"/>
              </a:spcAft>
              <a:buClr>
                <a:schemeClr val="lt1"/>
              </a:buClr>
              <a:buSzPts val="1400"/>
              <a:buFont typeface="Arial"/>
              <a:buChar char="•"/>
            </a:pPr>
            <a:r>
              <a:rPr lang="en" sz="1400">
                <a:solidFill>
                  <a:schemeClr val="lt1"/>
                </a:solidFill>
                <a:latin typeface="Corbel"/>
                <a:ea typeface="Corbel"/>
                <a:cs typeface="Corbel"/>
                <a:sym typeface="Corbel"/>
              </a:rPr>
              <a:t>27 business owners.</a:t>
            </a:r>
            <a:endParaRPr sz="11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0" name="Shape 770"/>
        <p:cNvGrpSpPr/>
        <p:nvPr/>
      </p:nvGrpSpPr>
      <p:grpSpPr>
        <a:xfrm>
          <a:off x="0" y="0"/>
          <a:ext cx="0" cy="0"/>
          <a:chOff x="0" y="0"/>
          <a:chExt cx="0" cy="0"/>
        </a:xfrm>
      </p:grpSpPr>
      <p:pic>
        <p:nvPicPr>
          <p:cNvPr descr="up close image of waves" id="771" name="Google Shape;771;p106"/>
          <p:cNvPicPr preferRelativeResize="0"/>
          <p:nvPr/>
        </p:nvPicPr>
        <p:blipFill rotWithShape="1">
          <a:blip r:embed="rId4">
            <a:alphaModFix amt="25000"/>
          </a:blip>
          <a:srcRect b="15730" l="0" r="0" t="0"/>
          <a:stretch/>
        </p:blipFill>
        <p:spPr>
          <a:xfrm>
            <a:off x="15" y="0"/>
            <a:ext cx="9143985" cy="5143500"/>
          </a:xfrm>
          <a:prstGeom prst="rect">
            <a:avLst/>
          </a:prstGeom>
          <a:noFill/>
          <a:ln>
            <a:noFill/>
          </a:ln>
        </p:spPr>
      </p:pic>
      <p:sp>
        <p:nvSpPr>
          <p:cNvPr id="772" name="Google Shape;772;p10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EDEDED"/>
              </a:buClr>
              <a:buSzPts val="4100"/>
              <a:buFont typeface="Corbel"/>
              <a:buNone/>
            </a:pPr>
            <a:r>
              <a:rPr lang="en"/>
              <a:t>Survey Component – Values</a:t>
            </a:r>
            <a:endParaRPr/>
          </a:p>
        </p:txBody>
      </p:sp>
      <p:pic>
        <p:nvPicPr>
          <p:cNvPr id="773" name="Google Shape;773;p106"/>
          <p:cNvPicPr preferRelativeResize="0"/>
          <p:nvPr>
            <p:ph idx="1" type="body"/>
          </p:nvPr>
        </p:nvPicPr>
        <p:blipFill rotWithShape="1">
          <a:blip r:embed="rId5">
            <a:alphaModFix/>
          </a:blip>
          <a:srcRect b="16898" l="0" r="0" t="0"/>
          <a:stretch/>
        </p:blipFill>
        <p:spPr>
          <a:xfrm>
            <a:off x="3818483" y="1268016"/>
            <a:ext cx="4870876" cy="3093154"/>
          </a:xfrm>
          <a:prstGeom prst="rect">
            <a:avLst/>
          </a:prstGeom>
          <a:noFill/>
          <a:ln>
            <a:noFill/>
          </a:ln>
        </p:spPr>
      </p:pic>
      <p:sp>
        <p:nvSpPr>
          <p:cNvPr id="774" name="Google Shape;774;p106"/>
          <p:cNvSpPr txBox="1"/>
          <p:nvPr/>
        </p:nvSpPr>
        <p:spPr>
          <a:xfrm>
            <a:off x="454640" y="1268016"/>
            <a:ext cx="2909202" cy="2469907"/>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chemeClr val="lt1"/>
              </a:buClr>
              <a:buSzPts val="1400"/>
              <a:buFont typeface="Arial"/>
              <a:buChar char="•"/>
            </a:pPr>
            <a:r>
              <a:rPr lang="en" sz="1400">
                <a:solidFill>
                  <a:schemeClr val="lt1"/>
                </a:solidFill>
                <a:latin typeface="Corbel"/>
                <a:ea typeface="Corbel"/>
                <a:cs typeface="Corbel"/>
                <a:sym typeface="Corbel"/>
              </a:rPr>
              <a:t>Responses from 1</a:t>
            </a:r>
            <a:r>
              <a:rPr baseline="30000" lang="en" sz="1400">
                <a:solidFill>
                  <a:schemeClr val="lt1"/>
                </a:solidFill>
                <a:latin typeface="Corbel"/>
                <a:ea typeface="Corbel"/>
                <a:cs typeface="Corbel"/>
                <a:sym typeface="Corbel"/>
              </a:rPr>
              <a:t>st</a:t>
            </a:r>
            <a:r>
              <a:rPr lang="en" sz="1400">
                <a:solidFill>
                  <a:schemeClr val="lt1"/>
                </a:solidFill>
                <a:latin typeface="Corbel"/>
                <a:ea typeface="Corbel"/>
                <a:cs typeface="Corbel"/>
                <a:sym typeface="Corbel"/>
              </a:rPr>
              <a:t> workshop used to generate list of 7 key values.</a:t>
            </a:r>
            <a:endParaRPr sz="1100"/>
          </a:p>
          <a:p>
            <a:pPr indent="-215900" lvl="0" marL="215900" marR="0" rtl="0" algn="l">
              <a:spcBef>
                <a:spcPts val="500"/>
              </a:spcBef>
              <a:spcAft>
                <a:spcPts val="0"/>
              </a:spcAft>
              <a:buClr>
                <a:schemeClr val="lt1"/>
              </a:buClr>
              <a:buSzPts val="1400"/>
              <a:buFont typeface="Arial"/>
              <a:buChar char="•"/>
            </a:pPr>
            <a:r>
              <a:rPr lang="en" sz="1400">
                <a:solidFill>
                  <a:schemeClr val="lt1"/>
                </a:solidFill>
                <a:latin typeface="Corbel"/>
                <a:ea typeface="Corbel"/>
                <a:cs typeface="Corbel"/>
                <a:sym typeface="Corbel"/>
              </a:rPr>
              <a:t>Respondents asked to rank their top 4 values.</a:t>
            </a:r>
            <a:endParaRPr sz="1100"/>
          </a:p>
          <a:p>
            <a:pPr indent="-215900" lvl="0" marL="215900" marR="0" rtl="0" algn="l">
              <a:spcBef>
                <a:spcPts val="500"/>
              </a:spcBef>
              <a:spcAft>
                <a:spcPts val="0"/>
              </a:spcAft>
              <a:buClr>
                <a:schemeClr val="lt1"/>
              </a:buClr>
              <a:buSzPts val="1400"/>
              <a:buFont typeface="Arial"/>
              <a:buChar char="•"/>
            </a:pPr>
            <a:r>
              <a:rPr b="1" lang="en" sz="1400">
                <a:solidFill>
                  <a:schemeClr val="lt1"/>
                </a:solidFill>
                <a:latin typeface="Corbel"/>
                <a:ea typeface="Corbel"/>
                <a:cs typeface="Corbel"/>
                <a:sym typeface="Corbel"/>
              </a:rPr>
              <a:t>Results</a:t>
            </a:r>
            <a:r>
              <a:rPr lang="en" sz="1400">
                <a:solidFill>
                  <a:schemeClr val="lt1"/>
                </a:solidFill>
                <a:latin typeface="Corbel"/>
                <a:ea typeface="Corbel"/>
                <a:cs typeface="Corbel"/>
                <a:sym typeface="Corbel"/>
              </a:rPr>
              <a:t>:</a:t>
            </a:r>
            <a:endParaRPr sz="1100"/>
          </a:p>
          <a:p>
            <a:pPr indent="-254000" lvl="1" marL="596900" marR="0" rtl="0" algn="l">
              <a:spcBef>
                <a:spcPts val="0"/>
              </a:spcBef>
              <a:spcAft>
                <a:spcPts val="0"/>
              </a:spcAft>
              <a:buClr>
                <a:schemeClr val="lt1"/>
              </a:buClr>
              <a:buSzPts val="1400"/>
              <a:buFont typeface="Corbel"/>
              <a:buAutoNum type="arabicPeriod"/>
            </a:pPr>
            <a:r>
              <a:rPr b="0" i="0" lang="en" sz="1400" u="none" cap="none" strike="noStrike">
                <a:solidFill>
                  <a:schemeClr val="lt1"/>
                </a:solidFill>
                <a:latin typeface="Corbel"/>
                <a:ea typeface="Corbel"/>
                <a:cs typeface="Corbel"/>
                <a:sym typeface="Corbel"/>
              </a:rPr>
              <a:t>Protection  of private property </a:t>
            </a:r>
            <a:endParaRPr sz="1100"/>
          </a:p>
          <a:p>
            <a:pPr indent="-254000" lvl="1" marL="596900" marR="0" rtl="0" algn="l">
              <a:spcBef>
                <a:spcPts val="0"/>
              </a:spcBef>
              <a:spcAft>
                <a:spcPts val="0"/>
              </a:spcAft>
              <a:buClr>
                <a:schemeClr val="lt1"/>
              </a:buClr>
              <a:buSzPts val="1400"/>
              <a:buFont typeface="Corbel"/>
              <a:buAutoNum type="arabicPeriod"/>
            </a:pPr>
            <a:r>
              <a:rPr b="0" i="0" lang="en" sz="1400" u="none" cap="none" strike="noStrike">
                <a:solidFill>
                  <a:schemeClr val="lt1"/>
                </a:solidFill>
                <a:latin typeface="Corbel"/>
                <a:ea typeface="Corbel"/>
                <a:cs typeface="Corbel"/>
                <a:sym typeface="Corbel"/>
              </a:rPr>
              <a:t>Emergency preparedness</a:t>
            </a:r>
            <a:endParaRPr sz="1100"/>
          </a:p>
          <a:p>
            <a:pPr indent="-254000" lvl="1" marL="596900" marR="0" rtl="0" algn="l">
              <a:spcBef>
                <a:spcPts val="0"/>
              </a:spcBef>
              <a:spcAft>
                <a:spcPts val="0"/>
              </a:spcAft>
              <a:buClr>
                <a:schemeClr val="lt1"/>
              </a:buClr>
              <a:buSzPts val="1400"/>
              <a:buFont typeface="Corbel"/>
              <a:buAutoNum type="arabicPeriod"/>
            </a:pPr>
            <a:r>
              <a:rPr b="0" i="0" lang="en" sz="1400" u="none" cap="none" strike="noStrike">
                <a:solidFill>
                  <a:schemeClr val="lt1"/>
                </a:solidFill>
                <a:latin typeface="Corbel"/>
                <a:ea typeface="Corbel"/>
                <a:cs typeface="Corbel"/>
                <a:sym typeface="Corbel"/>
              </a:rPr>
              <a:t>Ecosystems and water quality</a:t>
            </a:r>
            <a:endParaRPr sz="1100"/>
          </a:p>
          <a:p>
            <a:pPr indent="-254000" lvl="1" marL="596900" marR="0" rtl="0" algn="l">
              <a:spcBef>
                <a:spcPts val="0"/>
              </a:spcBef>
              <a:spcAft>
                <a:spcPts val="0"/>
              </a:spcAft>
              <a:buClr>
                <a:schemeClr val="lt1"/>
              </a:buClr>
              <a:buSzPts val="1400"/>
              <a:buFont typeface="Corbel"/>
              <a:buAutoNum type="arabicPeriod"/>
            </a:pPr>
            <a:r>
              <a:rPr b="0" i="0" lang="en" sz="1400" u="none" cap="none" strike="noStrike">
                <a:solidFill>
                  <a:schemeClr val="lt1"/>
                </a:solidFill>
                <a:latin typeface="Corbel"/>
                <a:ea typeface="Corbel"/>
                <a:cs typeface="Corbel"/>
                <a:sym typeface="Corbel"/>
              </a:rPr>
              <a:t>Integrity of public infrastructure</a:t>
            </a:r>
            <a:endParaRPr sz="1100"/>
          </a:p>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5" name="Google Shape;775;p106"/>
          <p:cNvSpPr txBox="1"/>
          <p:nvPr/>
        </p:nvSpPr>
        <p:spPr>
          <a:xfrm>
            <a:off x="3818483" y="4361171"/>
            <a:ext cx="3125338" cy="19043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chemeClr val="lt1"/>
                </a:solidFill>
                <a:latin typeface="Corbel"/>
                <a:ea typeface="Corbel"/>
                <a:cs typeface="Corbel"/>
                <a:sym typeface="Corbel"/>
              </a:rPr>
              <a:t>Source: Resilient Ponce Inlet Public Engagement Report, 2022</a:t>
            </a:r>
            <a:endParaRPr sz="11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9" name="Shape 779"/>
        <p:cNvGrpSpPr/>
        <p:nvPr/>
      </p:nvGrpSpPr>
      <p:grpSpPr>
        <a:xfrm>
          <a:off x="0" y="0"/>
          <a:ext cx="0" cy="0"/>
          <a:chOff x="0" y="0"/>
          <a:chExt cx="0" cy="0"/>
        </a:xfrm>
      </p:grpSpPr>
      <p:pic>
        <p:nvPicPr>
          <p:cNvPr descr="up close image of waves" id="780" name="Google Shape;780;p107"/>
          <p:cNvPicPr preferRelativeResize="0"/>
          <p:nvPr/>
        </p:nvPicPr>
        <p:blipFill rotWithShape="1">
          <a:blip r:embed="rId4">
            <a:alphaModFix amt="25000"/>
          </a:blip>
          <a:srcRect b="15730" l="0" r="0" t="0"/>
          <a:stretch/>
        </p:blipFill>
        <p:spPr>
          <a:xfrm>
            <a:off x="15" y="1"/>
            <a:ext cx="9143985" cy="5143500"/>
          </a:xfrm>
          <a:prstGeom prst="rect">
            <a:avLst/>
          </a:prstGeom>
          <a:noFill/>
          <a:ln>
            <a:noFill/>
          </a:ln>
        </p:spPr>
      </p:pic>
      <p:sp>
        <p:nvSpPr>
          <p:cNvPr id="781" name="Google Shape;781;p10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EDEDED"/>
              </a:buClr>
              <a:buSzPts val="4100"/>
              <a:buFont typeface="Corbel"/>
              <a:buNone/>
            </a:pPr>
            <a:r>
              <a:rPr lang="en"/>
              <a:t>Survey Component – Strategies</a:t>
            </a:r>
            <a:endParaRPr/>
          </a:p>
        </p:txBody>
      </p:sp>
      <p:sp>
        <p:nvSpPr>
          <p:cNvPr id="782" name="Google Shape;782;p107"/>
          <p:cNvSpPr txBox="1"/>
          <p:nvPr>
            <p:ph idx="1" type="body"/>
          </p:nvPr>
        </p:nvSpPr>
        <p:spPr>
          <a:xfrm>
            <a:off x="467436" y="1369219"/>
            <a:ext cx="2777319" cy="2377092"/>
          </a:xfrm>
          <a:prstGeom prst="rect">
            <a:avLst/>
          </a:prstGeom>
          <a:noFill/>
          <a:ln>
            <a:noFill/>
          </a:ln>
        </p:spPr>
        <p:txBody>
          <a:bodyPr anchorCtr="0" anchor="t" bIns="34275" lIns="68575" spcFirstLastPara="1" rIns="68575" wrap="square" tIns="34275">
            <a:normAutofit/>
          </a:bodyPr>
          <a:lstStyle/>
          <a:p>
            <a:pPr indent="-215900" lvl="0" marL="215900" rtl="0" algn="l">
              <a:lnSpc>
                <a:spcPct val="90000"/>
              </a:lnSpc>
              <a:spcBef>
                <a:spcPts val="0"/>
              </a:spcBef>
              <a:spcAft>
                <a:spcPts val="0"/>
              </a:spcAft>
              <a:buClr>
                <a:srgbClr val="EDEDED"/>
              </a:buClr>
              <a:buSzPts val="1400"/>
              <a:buFont typeface="Arial"/>
              <a:buChar char="•"/>
            </a:pPr>
            <a:r>
              <a:rPr lang="en" sz="1400"/>
              <a:t>Respondents asked to rate various strategies within each of their top 4 Values.</a:t>
            </a:r>
            <a:endParaRPr/>
          </a:p>
          <a:p>
            <a:pPr indent="-215900" lvl="0" marL="215900" rtl="0" algn="l">
              <a:lnSpc>
                <a:spcPct val="90000"/>
              </a:lnSpc>
              <a:spcBef>
                <a:spcPts val="1200"/>
              </a:spcBef>
              <a:spcAft>
                <a:spcPts val="0"/>
              </a:spcAft>
              <a:buClr>
                <a:srgbClr val="EDEDED"/>
              </a:buClr>
              <a:buSzPts val="1400"/>
              <a:buFont typeface="Arial"/>
              <a:buChar char="•"/>
            </a:pPr>
            <a:r>
              <a:rPr lang="en" sz="1400"/>
              <a:t>5 stars = highest, 1 star = lowest</a:t>
            </a:r>
            <a:endParaRPr/>
          </a:p>
          <a:p>
            <a:pPr indent="-177800" lvl="0" marL="177800" rtl="0" algn="l">
              <a:lnSpc>
                <a:spcPct val="90000"/>
              </a:lnSpc>
              <a:spcBef>
                <a:spcPts val="1200"/>
              </a:spcBef>
              <a:spcAft>
                <a:spcPts val="0"/>
              </a:spcAft>
              <a:buClr>
                <a:srgbClr val="EDEDED"/>
              </a:buClr>
              <a:buSzPts val="1400"/>
              <a:buChar char="•"/>
            </a:pPr>
            <a:r>
              <a:rPr lang="en" sz="1400"/>
              <a:t>Generated report with ranking of each strategy within each Value.</a:t>
            </a:r>
            <a:endParaRPr/>
          </a:p>
        </p:txBody>
      </p:sp>
      <p:pic>
        <p:nvPicPr>
          <p:cNvPr id="783" name="Google Shape;783;p107"/>
          <p:cNvPicPr preferRelativeResize="0"/>
          <p:nvPr/>
        </p:nvPicPr>
        <p:blipFill rotWithShape="1">
          <a:blip r:embed="rId5">
            <a:alphaModFix/>
          </a:blip>
          <a:srcRect b="0" l="0" r="0" t="0"/>
          <a:stretch/>
        </p:blipFill>
        <p:spPr>
          <a:xfrm>
            <a:off x="3469943" y="1369219"/>
            <a:ext cx="5206622" cy="2213318"/>
          </a:xfrm>
          <a:prstGeom prst="rect">
            <a:avLst/>
          </a:prstGeom>
          <a:noFill/>
          <a:ln>
            <a:noFill/>
          </a:ln>
        </p:spPr>
      </p:pic>
      <p:sp>
        <p:nvSpPr>
          <p:cNvPr id="784" name="Google Shape;784;p107"/>
          <p:cNvSpPr txBox="1"/>
          <p:nvPr/>
        </p:nvSpPr>
        <p:spPr>
          <a:xfrm>
            <a:off x="3469943" y="3588521"/>
            <a:ext cx="3125338" cy="19043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chemeClr val="lt1"/>
                </a:solidFill>
                <a:latin typeface="Corbel"/>
                <a:ea typeface="Corbel"/>
                <a:cs typeface="Corbel"/>
                <a:sym typeface="Corbel"/>
              </a:rPr>
              <a:t>Source: Resilient Ponce Inlet Public Engagement Report, 2022</a:t>
            </a:r>
            <a:endParaRPr sz="11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pic>
        <p:nvPicPr>
          <p:cNvPr descr="up close image of waves" id="789" name="Google Shape;789;p108"/>
          <p:cNvPicPr preferRelativeResize="0"/>
          <p:nvPr/>
        </p:nvPicPr>
        <p:blipFill rotWithShape="1">
          <a:blip r:embed="rId3">
            <a:alphaModFix amt="25000"/>
          </a:blip>
          <a:srcRect b="15730" l="0" r="0" t="0"/>
          <a:stretch/>
        </p:blipFill>
        <p:spPr>
          <a:xfrm>
            <a:off x="15" y="-20471"/>
            <a:ext cx="9143985" cy="5143500"/>
          </a:xfrm>
          <a:prstGeom prst="rect">
            <a:avLst/>
          </a:prstGeom>
          <a:noFill/>
          <a:ln>
            <a:noFill/>
          </a:ln>
        </p:spPr>
      </p:pic>
      <p:sp>
        <p:nvSpPr>
          <p:cNvPr id="790" name="Google Shape;790;p10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EDEDED"/>
              </a:buClr>
              <a:buSzPts val="4100"/>
              <a:buFont typeface="Corbel"/>
              <a:buNone/>
            </a:pPr>
            <a:r>
              <a:rPr lang="en"/>
              <a:t>Survey Component – Strategies</a:t>
            </a:r>
            <a:endParaRPr/>
          </a:p>
        </p:txBody>
      </p:sp>
      <p:sp>
        <p:nvSpPr>
          <p:cNvPr id="791" name="Google Shape;791;p108"/>
          <p:cNvSpPr txBox="1"/>
          <p:nvPr/>
        </p:nvSpPr>
        <p:spPr>
          <a:xfrm>
            <a:off x="454640" y="1268016"/>
            <a:ext cx="2904687" cy="258532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chemeClr val="lt1"/>
                </a:solidFill>
                <a:latin typeface="Corbel"/>
                <a:ea typeface="Corbel"/>
                <a:cs typeface="Corbel"/>
                <a:sym typeface="Corbel"/>
              </a:rPr>
              <a:t>Top Results</a:t>
            </a:r>
            <a:r>
              <a:rPr lang="en" sz="1400">
                <a:solidFill>
                  <a:schemeClr val="lt1"/>
                </a:solidFill>
                <a:latin typeface="Corbel"/>
                <a:ea typeface="Corbel"/>
                <a:cs typeface="Corbel"/>
                <a:sym typeface="Corbel"/>
              </a:rPr>
              <a:t>:</a:t>
            </a:r>
            <a:endParaRPr sz="1100"/>
          </a:p>
          <a:p>
            <a:pPr indent="-254000" lvl="0" marL="254000" marR="0" rtl="0" algn="l">
              <a:spcBef>
                <a:spcPts val="500"/>
              </a:spcBef>
              <a:spcAft>
                <a:spcPts val="0"/>
              </a:spcAft>
              <a:buClr>
                <a:schemeClr val="lt1"/>
              </a:buClr>
              <a:buSzPts val="1400"/>
              <a:buFont typeface="Corbel"/>
              <a:buAutoNum type="arabicPeriod"/>
            </a:pPr>
            <a:r>
              <a:rPr lang="en" sz="1400">
                <a:solidFill>
                  <a:schemeClr val="lt1"/>
                </a:solidFill>
                <a:latin typeface="Corbel"/>
                <a:ea typeface="Corbel"/>
                <a:cs typeface="Corbel"/>
                <a:sym typeface="Corbel"/>
              </a:rPr>
              <a:t>Seek federal and state funding sources to protect private property.</a:t>
            </a:r>
            <a:endParaRPr sz="1100"/>
          </a:p>
          <a:p>
            <a:pPr indent="-254000" lvl="0" marL="254000" marR="0" rtl="0" algn="l">
              <a:spcBef>
                <a:spcPts val="500"/>
              </a:spcBef>
              <a:spcAft>
                <a:spcPts val="0"/>
              </a:spcAft>
              <a:buClr>
                <a:schemeClr val="lt1"/>
              </a:buClr>
              <a:buSzPts val="1400"/>
              <a:buFont typeface="Corbel"/>
              <a:buAutoNum type="arabicPeriod"/>
            </a:pPr>
            <a:r>
              <a:rPr lang="en" sz="1400">
                <a:solidFill>
                  <a:schemeClr val="lt1"/>
                </a:solidFill>
                <a:latin typeface="Corbel"/>
                <a:ea typeface="Corbel"/>
                <a:cs typeface="Corbel"/>
                <a:sym typeface="Corbel"/>
              </a:rPr>
              <a:t>Invest in redundant power sources for critical facilities.</a:t>
            </a:r>
            <a:endParaRPr sz="1100"/>
          </a:p>
          <a:p>
            <a:pPr indent="-254000" lvl="0" marL="254000" marR="0" rtl="0" algn="l">
              <a:spcBef>
                <a:spcPts val="500"/>
              </a:spcBef>
              <a:spcAft>
                <a:spcPts val="0"/>
              </a:spcAft>
              <a:buClr>
                <a:schemeClr val="lt1"/>
              </a:buClr>
              <a:buSzPts val="1400"/>
              <a:buFont typeface="Corbel"/>
              <a:buAutoNum type="arabicPeriod"/>
            </a:pPr>
            <a:r>
              <a:rPr lang="en" sz="1400">
                <a:solidFill>
                  <a:schemeClr val="lt1"/>
                </a:solidFill>
                <a:latin typeface="Corbel"/>
                <a:ea typeface="Corbel"/>
                <a:cs typeface="Corbel"/>
                <a:sym typeface="Corbel"/>
              </a:rPr>
              <a:t>Protect natural areas to mitigate present and future flooding impacts.</a:t>
            </a:r>
            <a:endParaRPr sz="1100"/>
          </a:p>
          <a:p>
            <a:pPr indent="-254000" lvl="0" marL="254000" marR="0" rtl="0" algn="l">
              <a:spcBef>
                <a:spcPts val="500"/>
              </a:spcBef>
              <a:spcAft>
                <a:spcPts val="0"/>
              </a:spcAft>
              <a:buClr>
                <a:schemeClr val="lt1"/>
              </a:buClr>
              <a:buSzPts val="1400"/>
              <a:buFont typeface="Corbel"/>
              <a:buAutoNum type="arabicPeriod"/>
            </a:pPr>
            <a:r>
              <a:rPr lang="en" sz="1400">
                <a:solidFill>
                  <a:schemeClr val="lt1"/>
                </a:solidFill>
                <a:latin typeface="Corbel"/>
                <a:ea typeface="Corbel"/>
                <a:cs typeface="Corbel"/>
                <a:sym typeface="Corbel"/>
              </a:rPr>
              <a:t>Reduce beach erosion and enhance natural stabilization.</a:t>
            </a:r>
            <a:endParaRPr sz="1100"/>
          </a:p>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pic>
        <p:nvPicPr>
          <p:cNvPr descr="Graphical user interface, text, application&#10;&#10;Description automatically generated" id="792" name="Google Shape;792;p108"/>
          <p:cNvPicPr preferRelativeResize="0"/>
          <p:nvPr>
            <p:ph idx="1" type="body"/>
          </p:nvPr>
        </p:nvPicPr>
        <p:blipFill rotWithShape="1">
          <a:blip r:embed="rId4">
            <a:alphaModFix/>
          </a:blip>
          <a:srcRect b="9363" l="0" r="0" t="0"/>
          <a:stretch/>
        </p:blipFill>
        <p:spPr>
          <a:xfrm>
            <a:off x="3781272" y="1268016"/>
            <a:ext cx="4940783" cy="3501877"/>
          </a:xfrm>
          <a:prstGeom prst="rect">
            <a:avLst/>
          </a:prstGeom>
          <a:noFill/>
          <a:ln cap="flat" cmpd="sng" w="9525">
            <a:solidFill>
              <a:schemeClr val="lt1"/>
            </a:solidFill>
            <a:prstDash val="solid"/>
            <a:round/>
            <a:headEnd len="sm" w="sm" type="none"/>
            <a:tailEnd len="sm" w="sm" type="none"/>
          </a:ln>
        </p:spPr>
      </p:pic>
      <p:sp>
        <p:nvSpPr>
          <p:cNvPr id="793" name="Google Shape;793;p108"/>
          <p:cNvSpPr txBox="1"/>
          <p:nvPr/>
        </p:nvSpPr>
        <p:spPr>
          <a:xfrm>
            <a:off x="3781272" y="4756024"/>
            <a:ext cx="3125338" cy="19043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chemeClr val="lt1"/>
                </a:solidFill>
                <a:latin typeface="Corbel"/>
                <a:ea typeface="Corbel"/>
                <a:cs typeface="Corbel"/>
                <a:sym typeface="Corbel"/>
              </a:rPr>
              <a:t>Source: Resilient Ponce Inlet Public Engagement Report, 2022</a:t>
            </a:r>
            <a:endParaRPr sz="11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pic>
        <p:nvPicPr>
          <p:cNvPr descr="up close image of waves" id="798" name="Google Shape;798;p109"/>
          <p:cNvPicPr preferRelativeResize="0"/>
          <p:nvPr/>
        </p:nvPicPr>
        <p:blipFill rotWithShape="1">
          <a:blip r:embed="rId3">
            <a:alphaModFix amt="25000"/>
          </a:blip>
          <a:srcRect b="15730" l="0" r="0" t="0"/>
          <a:stretch/>
        </p:blipFill>
        <p:spPr>
          <a:xfrm>
            <a:off x="15" y="-20471"/>
            <a:ext cx="9143985" cy="5143500"/>
          </a:xfrm>
          <a:prstGeom prst="rect">
            <a:avLst/>
          </a:prstGeom>
          <a:noFill/>
          <a:ln>
            <a:noFill/>
          </a:ln>
        </p:spPr>
      </p:pic>
      <p:sp>
        <p:nvSpPr>
          <p:cNvPr id="799" name="Google Shape;799;p10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EDEDED"/>
              </a:buClr>
              <a:buSzPts val="4100"/>
              <a:buFont typeface="Corbel"/>
              <a:buNone/>
            </a:pPr>
            <a:r>
              <a:rPr lang="en"/>
              <a:t>Survey Component – Tradeoffs</a:t>
            </a:r>
            <a:endParaRPr/>
          </a:p>
        </p:txBody>
      </p:sp>
      <p:sp>
        <p:nvSpPr>
          <p:cNvPr id="800" name="Google Shape;800;p109"/>
          <p:cNvSpPr txBox="1"/>
          <p:nvPr/>
        </p:nvSpPr>
        <p:spPr>
          <a:xfrm>
            <a:off x="454640" y="1268016"/>
            <a:ext cx="2904687" cy="3116238"/>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chemeClr val="lt1"/>
              </a:buClr>
              <a:buSzPts val="1400"/>
              <a:buFont typeface="Arial"/>
              <a:buChar char="•"/>
            </a:pPr>
            <a:r>
              <a:rPr lang="en" sz="1400">
                <a:solidFill>
                  <a:schemeClr val="lt1"/>
                </a:solidFill>
                <a:latin typeface="Corbel"/>
                <a:ea typeface="Corbel"/>
                <a:cs typeface="Corbel"/>
                <a:sym typeface="Corbel"/>
              </a:rPr>
              <a:t>Respondents were asked to weigh in on trade-off scenarios.</a:t>
            </a:r>
            <a:endParaRPr sz="1100"/>
          </a:p>
          <a:p>
            <a:pPr indent="-215900" lvl="0" marL="215900" marR="0" rtl="0" algn="l">
              <a:spcBef>
                <a:spcPts val="500"/>
              </a:spcBef>
              <a:spcAft>
                <a:spcPts val="0"/>
              </a:spcAft>
              <a:buClr>
                <a:schemeClr val="lt1"/>
              </a:buClr>
              <a:buSzPts val="1400"/>
              <a:buFont typeface="Arial"/>
              <a:buChar char="•"/>
            </a:pPr>
            <a:r>
              <a:rPr b="1" lang="en" sz="1400">
                <a:solidFill>
                  <a:schemeClr val="lt1"/>
                </a:solidFill>
                <a:latin typeface="Corbel"/>
                <a:ea typeface="Corbel"/>
                <a:cs typeface="Corbel"/>
                <a:sym typeface="Corbel"/>
              </a:rPr>
              <a:t>Top Results</a:t>
            </a:r>
            <a:r>
              <a:rPr lang="en" sz="1400">
                <a:solidFill>
                  <a:schemeClr val="lt1"/>
                </a:solidFill>
                <a:latin typeface="Corbel"/>
                <a:ea typeface="Corbel"/>
                <a:cs typeface="Corbel"/>
                <a:sym typeface="Corbel"/>
              </a:rPr>
              <a:t>:</a:t>
            </a:r>
            <a:endParaRPr sz="1100"/>
          </a:p>
          <a:p>
            <a:pPr indent="-254000" lvl="1" marL="596900" marR="0" rtl="0" algn="l">
              <a:spcBef>
                <a:spcPts val="500"/>
              </a:spcBef>
              <a:spcAft>
                <a:spcPts val="0"/>
              </a:spcAft>
              <a:buClr>
                <a:schemeClr val="lt1"/>
              </a:buClr>
              <a:buSzPts val="1400"/>
              <a:buFont typeface="Corbel"/>
              <a:buAutoNum type="arabicPeriod"/>
            </a:pPr>
            <a:r>
              <a:rPr b="0" i="0" lang="en" sz="1400" u="none" cap="none" strike="noStrike">
                <a:solidFill>
                  <a:schemeClr val="lt1"/>
                </a:solidFill>
                <a:latin typeface="Corbel"/>
                <a:ea typeface="Corbel"/>
                <a:cs typeface="Corbel"/>
                <a:sym typeface="Corbel"/>
              </a:rPr>
              <a:t>Higher density in highest elevation areas.</a:t>
            </a:r>
            <a:endParaRPr sz="1100"/>
          </a:p>
          <a:p>
            <a:pPr indent="-254000" lvl="1" marL="596900" marR="0" rtl="0" algn="l">
              <a:spcBef>
                <a:spcPts val="500"/>
              </a:spcBef>
              <a:spcAft>
                <a:spcPts val="0"/>
              </a:spcAft>
              <a:buClr>
                <a:schemeClr val="lt1"/>
              </a:buClr>
              <a:buSzPts val="1400"/>
              <a:buFont typeface="Corbel"/>
              <a:buAutoNum type="arabicPeriod"/>
            </a:pPr>
            <a:r>
              <a:rPr b="0" i="0" lang="en" sz="1400" u="none" cap="none" strike="noStrike">
                <a:solidFill>
                  <a:schemeClr val="lt1"/>
                </a:solidFill>
                <a:latin typeface="Corbel"/>
                <a:ea typeface="Corbel"/>
                <a:cs typeface="Corbel"/>
                <a:sym typeface="Corbel"/>
              </a:rPr>
              <a:t>Long-term approach with higher tax burden.</a:t>
            </a:r>
            <a:endParaRPr sz="1100"/>
          </a:p>
          <a:p>
            <a:pPr indent="-254000" lvl="1" marL="596900" marR="0" rtl="0" algn="l">
              <a:spcBef>
                <a:spcPts val="500"/>
              </a:spcBef>
              <a:spcAft>
                <a:spcPts val="0"/>
              </a:spcAft>
              <a:buClr>
                <a:schemeClr val="lt1"/>
              </a:buClr>
              <a:buSzPts val="1400"/>
              <a:buFont typeface="Corbel"/>
              <a:buAutoNum type="arabicPeriod"/>
            </a:pPr>
            <a:r>
              <a:rPr b="0" i="0" lang="en" sz="1400" u="none" cap="none" strike="noStrike">
                <a:solidFill>
                  <a:schemeClr val="lt1"/>
                </a:solidFill>
                <a:latin typeface="Corbel"/>
                <a:ea typeface="Corbel"/>
                <a:cs typeface="Corbel"/>
                <a:sym typeface="Corbel"/>
              </a:rPr>
              <a:t>Investing tax dollars in protecting structures.</a:t>
            </a:r>
            <a:endParaRPr sz="1100"/>
          </a:p>
          <a:p>
            <a:pPr indent="-254000" lvl="1" marL="596900" marR="0" rtl="0" algn="l">
              <a:spcBef>
                <a:spcPts val="500"/>
              </a:spcBef>
              <a:spcAft>
                <a:spcPts val="0"/>
              </a:spcAft>
              <a:buClr>
                <a:schemeClr val="lt1"/>
              </a:buClr>
              <a:buSzPts val="1400"/>
              <a:buFont typeface="Corbel"/>
              <a:buAutoNum type="arabicPeriod"/>
            </a:pPr>
            <a:r>
              <a:rPr b="0" i="0" lang="en" sz="1400" u="none" cap="none" strike="noStrike">
                <a:solidFill>
                  <a:schemeClr val="lt1"/>
                </a:solidFill>
                <a:latin typeface="Corbel"/>
                <a:ea typeface="Corbel"/>
                <a:cs typeface="Corbel"/>
                <a:sym typeface="Corbel"/>
              </a:rPr>
              <a:t>Upgrading infrastructure for future sea levels.</a:t>
            </a:r>
            <a:endParaRPr sz="1100"/>
          </a:p>
          <a:p>
            <a:pPr indent="-254000" lvl="1" marL="596900" marR="0" rtl="0" algn="l">
              <a:spcBef>
                <a:spcPts val="500"/>
              </a:spcBef>
              <a:spcAft>
                <a:spcPts val="0"/>
              </a:spcAft>
              <a:buClr>
                <a:schemeClr val="lt1"/>
              </a:buClr>
              <a:buSzPts val="1400"/>
              <a:buFont typeface="Corbel"/>
              <a:buAutoNum type="arabicPeriod"/>
            </a:pPr>
            <a:r>
              <a:rPr b="0" i="0" lang="en" sz="1400" u="none" cap="none" strike="noStrike">
                <a:solidFill>
                  <a:schemeClr val="lt1"/>
                </a:solidFill>
                <a:latin typeface="Corbel"/>
                <a:ea typeface="Corbel"/>
                <a:cs typeface="Corbel"/>
                <a:sym typeface="Corbel"/>
              </a:rPr>
              <a:t>Take proactive preventative measures for future sea levels.</a:t>
            </a:r>
            <a:endParaRPr sz="1100"/>
          </a:p>
        </p:txBody>
      </p:sp>
      <p:pic>
        <p:nvPicPr>
          <p:cNvPr descr="Graphical user interface&#10;&#10;Description automatically generated" id="801" name="Google Shape;801;p109"/>
          <p:cNvPicPr preferRelativeResize="0"/>
          <p:nvPr/>
        </p:nvPicPr>
        <p:blipFill rotWithShape="1">
          <a:blip r:embed="rId4">
            <a:alphaModFix/>
          </a:blip>
          <a:srcRect b="12637" l="0" r="0" t="0"/>
          <a:stretch/>
        </p:blipFill>
        <p:spPr>
          <a:xfrm>
            <a:off x="3673673" y="1227924"/>
            <a:ext cx="5015687" cy="3460082"/>
          </a:xfrm>
          <a:prstGeom prst="rect">
            <a:avLst/>
          </a:prstGeom>
          <a:noFill/>
          <a:ln cap="flat" cmpd="sng" w="9525">
            <a:solidFill>
              <a:schemeClr val="lt1"/>
            </a:solidFill>
            <a:prstDash val="solid"/>
            <a:round/>
            <a:headEnd len="sm" w="sm" type="none"/>
            <a:tailEnd len="sm" w="sm" type="none"/>
          </a:ln>
        </p:spPr>
      </p:pic>
      <p:sp>
        <p:nvSpPr>
          <p:cNvPr id="802" name="Google Shape;802;p109"/>
          <p:cNvSpPr txBox="1"/>
          <p:nvPr/>
        </p:nvSpPr>
        <p:spPr>
          <a:xfrm>
            <a:off x="3673673" y="4679219"/>
            <a:ext cx="3125338" cy="19043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chemeClr val="lt1"/>
                </a:solidFill>
                <a:latin typeface="Corbel"/>
                <a:ea typeface="Corbel"/>
                <a:cs typeface="Corbel"/>
                <a:sym typeface="Corbel"/>
              </a:rPr>
              <a:t>Source: Resilient Ponce Inlet Public Engagement Report, 2022</a:t>
            </a:r>
            <a:endParaRPr sz="11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pic>
        <p:nvPicPr>
          <p:cNvPr descr="up close image of waves" id="807" name="Google Shape;807;p110"/>
          <p:cNvPicPr preferRelativeResize="0"/>
          <p:nvPr/>
        </p:nvPicPr>
        <p:blipFill rotWithShape="1">
          <a:blip r:embed="rId3">
            <a:alphaModFix amt="25000"/>
          </a:blip>
          <a:srcRect b="15730" l="0" r="0" t="0"/>
          <a:stretch/>
        </p:blipFill>
        <p:spPr>
          <a:xfrm>
            <a:off x="15" y="0"/>
            <a:ext cx="9143987" cy="5143502"/>
          </a:xfrm>
          <a:prstGeom prst="rect">
            <a:avLst/>
          </a:prstGeom>
          <a:noFill/>
          <a:ln>
            <a:noFill/>
          </a:ln>
        </p:spPr>
      </p:pic>
      <p:sp>
        <p:nvSpPr>
          <p:cNvPr id="808" name="Google Shape;808;p11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EDEDED"/>
              </a:buClr>
              <a:buSzPts val="4100"/>
              <a:buFont typeface="Corbel"/>
              <a:buNone/>
            </a:pPr>
            <a:r>
              <a:rPr lang="en"/>
              <a:t>2</a:t>
            </a:r>
            <a:r>
              <a:rPr baseline="30000" lang="en"/>
              <a:t>nd</a:t>
            </a:r>
            <a:r>
              <a:rPr lang="en"/>
              <a:t> Public Workshop </a:t>
            </a:r>
            <a:r>
              <a:rPr lang="en" sz="2700"/>
              <a:t>–</a:t>
            </a:r>
            <a:r>
              <a:rPr lang="en"/>
              <a:t> </a:t>
            </a:r>
            <a:r>
              <a:rPr lang="en" sz="2700"/>
              <a:t>10/19/21</a:t>
            </a:r>
            <a:endParaRPr/>
          </a:p>
        </p:txBody>
      </p:sp>
      <p:sp>
        <p:nvSpPr>
          <p:cNvPr id="809" name="Google Shape;809;p110"/>
          <p:cNvSpPr txBox="1"/>
          <p:nvPr/>
        </p:nvSpPr>
        <p:spPr>
          <a:xfrm>
            <a:off x="532263" y="1275557"/>
            <a:ext cx="3684514" cy="3300904"/>
          </a:xfrm>
          <a:prstGeom prst="rect">
            <a:avLst/>
          </a:prstGeom>
          <a:noFill/>
          <a:ln>
            <a:noFill/>
          </a:ln>
        </p:spPr>
        <p:txBody>
          <a:bodyPr anchorCtr="0" anchor="t" bIns="34275" lIns="68575" spcFirstLastPara="1" rIns="68575" wrap="square" tIns="34275">
            <a:spAutoFit/>
          </a:bodyPr>
          <a:lstStyle/>
          <a:p>
            <a:pPr indent="-209550" lvl="0" marL="215900" marR="0" rtl="0" algn="l">
              <a:spcBef>
                <a:spcPts val="0"/>
              </a:spcBef>
              <a:spcAft>
                <a:spcPts val="0"/>
              </a:spcAft>
              <a:buClr>
                <a:schemeClr val="lt1"/>
              </a:buClr>
              <a:buSzPts val="1500"/>
              <a:buFont typeface="Arial"/>
              <a:buChar char="•"/>
            </a:pPr>
            <a:r>
              <a:rPr lang="en" sz="1500">
                <a:solidFill>
                  <a:schemeClr val="lt1"/>
                </a:solidFill>
                <a:latin typeface="Corbel"/>
                <a:ea typeface="Corbel"/>
                <a:cs typeface="Corbel"/>
                <a:sym typeface="Corbel"/>
              </a:rPr>
              <a:t>25 live participants, divided into groups for stake-holder role-playing game.</a:t>
            </a:r>
            <a:endParaRPr sz="1100"/>
          </a:p>
          <a:p>
            <a:pPr indent="-209550" lvl="0" marL="215900" marR="0" rtl="0" algn="l">
              <a:spcBef>
                <a:spcPts val="500"/>
              </a:spcBef>
              <a:spcAft>
                <a:spcPts val="0"/>
              </a:spcAft>
              <a:buClr>
                <a:schemeClr val="lt1"/>
              </a:buClr>
              <a:buSzPts val="1500"/>
              <a:buFont typeface="Arial"/>
              <a:buChar char="•"/>
            </a:pPr>
            <a:r>
              <a:rPr lang="en" sz="1500">
                <a:solidFill>
                  <a:schemeClr val="lt1"/>
                </a:solidFill>
                <a:latin typeface="Corbel"/>
                <a:ea typeface="Corbel"/>
                <a:cs typeface="Corbel"/>
                <a:sym typeface="Corbel"/>
              </a:rPr>
              <a:t>Roles included local resident, government official, investor/property owner, business owner, and environmental advocates.</a:t>
            </a:r>
            <a:endParaRPr sz="1100"/>
          </a:p>
          <a:p>
            <a:pPr indent="-209550" lvl="0" marL="215900" marR="0" rtl="0" algn="l">
              <a:spcBef>
                <a:spcPts val="500"/>
              </a:spcBef>
              <a:spcAft>
                <a:spcPts val="0"/>
              </a:spcAft>
              <a:buClr>
                <a:schemeClr val="lt1"/>
              </a:buClr>
              <a:buSzPts val="1500"/>
              <a:buFont typeface="Arial"/>
              <a:buChar char="•"/>
            </a:pPr>
            <a:r>
              <a:rPr lang="en" sz="1500">
                <a:solidFill>
                  <a:schemeClr val="lt1"/>
                </a:solidFill>
                <a:latin typeface="Corbel"/>
                <a:ea typeface="Corbel"/>
                <a:cs typeface="Corbel"/>
                <a:sym typeface="Corbel"/>
              </a:rPr>
              <a:t>Each participant given “$” to bring to the  negotiating table to fund resilience measures, not to exceed total budget of $50 million. </a:t>
            </a:r>
            <a:endParaRPr sz="1100"/>
          </a:p>
          <a:p>
            <a:pPr indent="-209550" lvl="0" marL="215900" marR="0" rtl="0" algn="l">
              <a:spcBef>
                <a:spcPts val="500"/>
              </a:spcBef>
              <a:spcAft>
                <a:spcPts val="0"/>
              </a:spcAft>
              <a:buClr>
                <a:schemeClr val="lt1"/>
              </a:buClr>
              <a:buSzPts val="1500"/>
              <a:buFont typeface="Arial"/>
              <a:buChar char="•"/>
            </a:pPr>
            <a:r>
              <a:rPr lang="en" sz="1500">
                <a:solidFill>
                  <a:schemeClr val="lt1"/>
                </a:solidFill>
                <a:latin typeface="Corbel"/>
                <a:ea typeface="Corbel"/>
                <a:cs typeface="Corbel"/>
                <a:sym typeface="Corbel"/>
              </a:rPr>
              <a:t>Specific strategy options were based on the on-line survey.</a:t>
            </a:r>
            <a:endParaRPr sz="1100"/>
          </a:p>
          <a:p>
            <a:pPr indent="-209550" lvl="0" marL="215900" marR="0" rtl="0" algn="l">
              <a:spcBef>
                <a:spcPts val="500"/>
              </a:spcBef>
              <a:spcAft>
                <a:spcPts val="0"/>
              </a:spcAft>
              <a:buClr>
                <a:schemeClr val="lt1"/>
              </a:buClr>
              <a:buSzPts val="1500"/>
              <a:buFont typeface="Arial"/>
              <a:buChar char="•"/>
            </a:pPr>
            <a:r>
              <a:rPr lang="en" sz="1500">
                <a:solidFill>
                  <a:schemeClr val="lt1"/>
                </a:solidFill>
                <a:latin typeface="Corbel"/>
                <a:ea typeface="Corbel"/>
                <a:cs typeface="Corbel"/>
                <a:sym typeface="Corbel"/>
              </a:rPr>
              <a:t>Each group picked a set of strategies to create its own resilience plan.</a:t>
            </a:r>
            <a:endParaRPr sz="1100"/>
          </a:p>
        </p:txBody>
      </p:sp>
      <p:pic>
        <p:nvPicPr>
          <p:cNvPr descr="A person speaking to a group of people&#10;&#10;Description automatically generated with medium confidence" id="810" name="Google Shape;810;p110"/>
          <p:cNvPicPr preferRelativeResize="0"/>
          <p:nvPr>
            <p:ph idx="1" type="body"/>
          </p:nvPr>
        </p:nvPicPr>
        <p:blipFill rotWithShape="1">
          <a:blip r:embed="rId4">
            <a:alphaModFix/>
          </a:blip>
          <a:srcRect b="0" l="0" r="0" t="0"/>
          <a:stretch/>
        </p:blipFill>
        <p:spPr>
          <a:xfrm>
            <a:off x="4572000" y="1368905"/>
            <a:ext cx="3931920" cy="2948940"/>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pic>
        <p:nvPicPr>
          <p:cNvPr descr="up close image of waves" id="815" name="Google Shape;815;p111"/>
          <p:cNvPicPr preferRelativeResize="0"/>
          <p:nvPr/>
        </p:nvPicPr>
        <p:blipFill rotWithShape="1">
          <a:blip r:embed="rId3">
            <a:alphaModFix amt="25000"/>
          </a:blip>
          <a:srcRect b="15730" l="0" r="0" t="0"/>
          <a:stretch/>
        </p:blipFill>
        <p:spPr>
          <a:xfrm>
            <a:off x="15" y="0"/>
            <a:ext cx="9143985" cy="5143500"/>
          </a:xfrm>
          <a:prstGeom prst="rect">
            <a:avLst/>
          </a:prstGeom>
          <a:noFill/>
          <a:ln>
            <a:noFill/>
          </a:ln>
        </p:spPr>
      </p:pic>
      <p:sp>
        <p:nvSpPr>
          <p:cNvPr id="816" name="Google Shape;816;p11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EDEDED"/>
              </a:buClr>
              <a:buSzPts val="4100"/>
              <a:buFont typeface="Corbel"/>
              <a:buNone/>
            </a:pPr>
            <a:r>
              <a:rPr lang="en"/>
              <a:t>2</a:t>
            </a:r>
            <a:r>
              <a:rPr baseline="30000" lang="en"/>
              <a:t>nd</a:t>
            </a:r>
            <a:r>
              <a:rPr lang="en"/>
              <a:t> Public Workshop </a:t>
            </a:r>
            <a:r>
              <a:rPr lang="en" sz="2700"/>
              <a:t>–</a:t>
            </a:r>
            <a:r>
              <a:rPr lang="en"/>
              <a:t> </a:t>
            </a:r>
            <a:r>
              <a:rPr lang="en" sz="2700"/>
              <a:t>10/19/21</a:t>
            </a:r>
            <a:endParaRPr/>
          </a:p>
        </p:txBody>
      </p:sp>
      <p:sp>
        <p:nvSpPr>
          <p:cNvPr id="817" name="Google Shape;817;p111"/>
          <p:cNvSpPr txBox="1"/>
          <p:nvPr/>
        </p:nvSpPr>
        <p:spPr>
          <a:xfrm>
            <a:off x="628650" y="1275556"/>
            <a:ext cx="3588127" cy="3497111"/>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Clr>
                <a:schemeClr val="lt1"/>
              </a:buClr>
              <a:buSzPts val="2400"/>
              <a:buFont typeface="Corbel"/>
              <a:buNone/>
            </a:pPr>
            <a:r>
              <a:rPr b="1" lang="en" sz="2400">
                <a:solidFill>
                  <a:schemeClr val="lt1"/>
                </a:solidFill>
                <a:latin typeface="Corbel"/>
                <a:ea typeface="Corbel"/>
                <a:cs typeface="Corbel"/>
                <a:sym typeface="Corbel"/>
              </a:rPr>
              <a:t>Key takeaways:</a:t>
            </a:r>
            <a:endParaRPr sz="1100"/>
          </a:p>
          <a:p>
            <a:pPr indent="0" lvl="0" marL="0" marR="0" rtl="0" algn="l">
              <a:spcBef>
                <a:spcPts val="0"/>
              </a:spcBef>
              <a:spcAft>
                <a:spcPts val="0"/>
              </a:spcAft>
              <a:buNone/>
            </a:pPr>
            <a:r>
              <a:rPr lang="en" sz="1500">
                <a:solidFill>
                  <a:schemeClr val="lt1"/>
                </a:solidFill>
                <a:latin typeface="Corbel"/>
                <a:ea typeface="Corbel"/>
                <a:cs typeface="Corbel"/>
                <a:sym typeface="Corbel"/>
              </a:rPr>
              <a:t>Community preferences were consistent across all 3 public engagement events, including:</a:t>
            </a:r>
            <a:endParaRPr sz="1100"/>
          </a:p>
          <a:p>
            <a:pPr indent="-247650" lvl="0" marL="254000" marR="0" rtl="0" algn="l">
              <a:spcBef>
                <a:spcPts val="500"/>
              </a:spcBef>
              <a:spcAft>
                <a:spcPts val="0"/>
              </a:spcAft>
              <a:buClr>
                <a:schemeClr val="lt1"/>
              </a:buClr>
              <a:buSzPts val="1500"/>
              <a:buFont typeface="Arial"/>
              <a:buChar char="•"/>
            </a:pPr>
            <a:r>
              <a:rPr lang="en" sz="1500">
                <a:solidFill>
                  <a:schemeClr val="lt1"/>
                </a:solidFill>
                <a:latin typeface="Corbel"/>
                <a:ea typeface="Corbel"/>
                <a:cs typeface="Corbel"/>
                <a:sym typeface="Corbel"/>
              </a:rPr>
              <a:t>Long-term investment to protect critical infrastructure</a:t>
            </a:r>
            <a:endParaRPr sz="1100"/>
          </a:p>
          <a:p>
            <a:pPr indent="-247650" lvl="0" marL="254000" marR="0" rtl="0" algn="l">
              <a:spcBef>
                <a:spcPts val="500"/>
              </a:spcBef>
              <a:spcAft>
                <a:spcPts val="0"/>
              </a:spcAft>
              <a:buClr>
                <a:schemeClr val="lt1"/>
              </a:buClr>
              <a:buSzPts val="1500"/>
              <a:buFont typeface="Arial"/>
              <a:buChar char="•"/>
            </a:pPr>
            <a:r>
              <a:rPr lang="en" sz="1500">
                <a:solidFill>
                  <a:schemeClr val="lt1"/>
                </a:solidFill>
                <a:latin typeface="Corbel"/>
                <a:ea typeface="Corbel"/>
                <a:cs typeface="Corbel"/>
                <a:sym typeface="Corbel"/>
              </a:rPr>
              <a:t>Strengthening development requirements to keep buildings above  and away from flood-prone areas</a:t>
            </a:r>
            <a:endParaRPr sz="1100"/>
          </a:p>
          <a:p>
            <a:pPr indent="-247650" lvl="0" marL="254000" marR="0" rtl="0" algn="l">
              <a:spcBef>
                <a:spcPts val="500"/>
              </a:spcBef>
              <a:spcAft>
                <a:spcPts val="0"/>
              </a:spcAft>
              <a:buClr>
                <a:schemeClr val="lt1"/>
              </a:buClr>
              <a:buSzPts val="1500"/>
              <a:buFont typeface="Arial"/>
              <a:buChar char="•"/>
            </a:pPr>
            <a:r>
              <a:rPr lang="en" sz="1500">
                <a:solidFill>
                  <a:schemeClr val="lt1"/>
                </a:solidFill>
                <a:latin typeface="Corbel"/>
                <a:ea typeface="Corbel"/>
                <a:cs typeface="Corbel"/>
                <a:sym typeface="Corbel"/>
              </a:rPr>
              <a:t>Use of Low Impact Development techniques</a:t>
            </a:r>
            <a:endParaRPr sz="1100"/>
          </a:p>
          <a:p>
            <a:pPr indent="-247650" lvl="0" marL="254000" marR="0" rtl="0" algn="l">
              <a:spcBef>
                <a:spcPts val="500"/>
              </a:spcBef>
              <a:spcAft>
                <a:spcPts val="0"/>
              </a:spcAft>
              <a:buClr>
                <a:schemeClr val="lt1"/>
              </a:buClr>
              <a:buSzPts val="1500"/>
              <a:buFont typeface="Arial"/>
              <a:buChar char="•"/>
            </a:pPr>
            <a:r>
              <a:rPr lang="en" sz="1500">
                <a:solidFill>
                  <a:schemeClr val="lt1"/>
                </a:solidFill>
                <a:latin typeface="Corbel"/>
                <a:ea typeface="Corbel"/>
                <a:cs typeface="Corbel"/>
                <a:sym typeface="Corbel"/>
              </a:rPr>
              <a:t>Use of living shorelines</a:t>
            </a:r>
            <a:endParaRPr sz="1100"/>
          </a:p>
          <a:p>
            <a:pPr indent="-247650" lvl="0" marL="254000" marR="0" rtl="0" algn="l">
              <a:spcBef>
                <a:spcPts val="500"/>
              </a:spcBef>
              <a:spcAft>
                <a:spcPts val="0"/>
              </a:spcAft>
              <a:buClr>
                <a:schemeClr val="lt1"/>
              </a:buClr>
              <a:buSzPts val="1500"/>
              <a:buFont typeface="Arial"/>
              <a:buChar char="•"/>
            </a:pPr>
            <a:r>
              <a:rPr lang="en" sz="1500">
                <a:solidFill>
                  <a:schemeClr val="lt1"/>
                </a:solidFill>
                <a:latin typeface="Corbel"/>
                <a:ea typeface="Corbel"/>
                <a:cs typeface="Corbel"/>
                <a:sym typeface="Corbel"/>
              </a:rPr>
              <a:t>Maintaining water quality</a:t>
            </a:r>
            <a:endParaRPr sz="1100"/>
          </a:p>
        </p:txBody>
      </p:sp>
      <p:pic>
        <p:nvPicPr>
          <p:cNvPr descr="A group of people sitting at a table&#10;&#10;Description automatically generated with medium confidence" id="818" name="Google Shape;818;p111"/>
          <p:cNvPicPr preferRelativeResize="0"/>
          <p:nvPr>
            <p:ph idx="1" type="body"/>
          </p:nvPr>
        </p:nvPicPr>
        <p:blipFill rotWithShape="1">
          <a:blip r:embed="rId4">
            <a:alphaModFix/>
          </a:blip>
          <a:srcRect b="0" l="10847" r="0" t="0"/>
          <a:stretch/>
        </p:blipFill>
        <p:spPr>
          <a:xfrm>
            <a:off x="4756511" y="1268015"/>
            <a:ext cx="3846357" cy="3235745"/>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22" name="Shape 822"/>
        <p:cNvGrpSpPr/>
        <p:nvPr/>
      </p:nvGrpSpPr>
      <p:grpSpPr>
        <a:xfrm>
          <a:off x="0" y="0"/>
          <a:ext cx="0" cy="0"/>
          <a:chOff x="0" y="0"/>
          <a:chExt cx="0" cy="0"/>
        </a:xfrm>
      </p:grpSpPr>
      <p:pic>
        <p:nvPicPr>
          <p:cNvPr descr="up close image of waves" id="823" name="Google Shape;823;p112"/>
          <p:cNvPicPr preferRelativeResize="0"/>
          <p:nvPr/>
        </p:nvPicPr>
        <p:blipFill rotWithShape="1">
          <a:blip r:embed="rId4">
            <a:alphaModFix amt="25000"/>
          </a:blip>
          <a:srcRect b="15730" l="0" r="0" t="0"/>
          <a:stretch/>
        </p:blipFill>
        <p:spPr>
          <a:xfrm>
            <a:off x="15" y="-20471"/>
            <a:ext cx="9143985" cy="5143500"/>
          </a:xfrm>
          <a:prstGeom prst="rect">
            <a:avLst/>
          </a:prstGeom>
          <a:noFill/>
          <a:ln>
            <a:noFill/>
          </a:ln>
        </p:spPr>
      </p:pic>
      <p:sp>
        <p:nvSpPr>
          <p:cNvPr id="824" name="Google Shape;824;p11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EDEDED"/>
              </a:buClr>
              <a:buSzPts val="4100"/>
              <a:buFont typeface="Corbel"/>
              <a:buNone/>
            </a:pPr>
            <a:r>
              <a:rPr lang="en"/>
              <a:t>Lessons</a:t>
            </a:r>
            <a:endParaRPr/>
          </a:p>
        </p:txBody>
      </p:sp>
      <p:sp>
        <p:nvSpPr>
          <p:cNvPr id="825" name="Google Shape;825;p112"/>
          <p:cNvSpPr txBox="1"/>
          <p:nvPr>
            <p:ph idx="1" type="body"/>
          </p:nvPr>
        </p:nvSpPr>
        <p:spPr>
          <a:xfrm>
            <a:off x="767686" y="1156648"/>
            <a:ext cx="7747664" cy="3713008"/>
          </a:xfrm>
          <a:prstGeom prst="rect">
            <a:avLst/>
          </a:prstGeom>
          <a:noFill/>
          <a:ln>
            <a:noFill/>
          </a:ln>
        </p:spPr>
        <p:txBody>
          <a:bodyPr anchorCtr="0" anchor="t" bIns="34275" lIns="68575" spcFirstLastPara="1" rIns="68575" wrap="square" tIns="34275">
            <a:normAutofit lnSpcReduction="20000"/>
          </a:bodyPr>
          <a:lstStyle/>
          <a:p>
            <a:pPr indent="0" lvl="0" marL="0" rtl="0" algn="l">
              <a:lnSpc>
                <a:spcPct val="90000"/>
              </a:lnSpc>
              <a:spcBef>
                <a:spcPts val="0"/>
              </a:spcBef>
              <a:spcAft>
                <a:spcPts val="0"/>
              </a:spcAft>
              <a:buClr>
                <a:srgbClr val="EDEDED"/>
              </a:buClr>
              <a:buSzPts val="2100"/>
              <a:buNone/>
            </a:pPr>
            <a:r>
              <a:rPr lang="en" u="sng"/>
              <a:t>Surprises</a:t>
            </a:r>
            <a:endParaRPr/>
          </a:p>
          <a:p>
            <a:pPr indent="-184150" lvl="0" marL="177800" rtl="0" algn="l">
              <a:lnSpc>
                <a:spcPct val="90000"/>
              </a:lnSpc>
              <a:spcBef>
                <a:spcPts val="800"/>
              </a:spcBef>
              <a:spcAft>
                <a:spcPts val="0"/>
              </a:spcAft>
              <a:buClr>
                <a:srgbClr val="EDEDED"/>
              </a:buClr>
              <a:buSzPts val="2100"/>
              <a:buChar char="•"/>
            </a:pPr>
            <a:r>
              <a:rPr lang="en"/>
              <a:t>Great deal of community understanding and acceptance about the issue and the range of options to deal with it – </a:t>
            </a:r>
            <a:r>
              <a:rPr i="1" lang="en">
                <a:solidFill>
                  <a:srgbClr val="F8EB87"/>
                </a:solidFill>
              </a:rPr>
              <a:t>conceptually</a:t>
            </a:r>
            <a:r>
              <a:rPr lang="en"/>
              <a:t>.</a:t>
            </a:r>
            <a:endParaRPr/>
          </a:p>
          <a:p>
            <a:pPr indent="-184150" lvl="0" marL="177800" rtl="0" algn="l">
              <a:lnSpc>
                <a:spcPct val="90000"/>
              </a:lnSpc>
              <a:spcBef>
                <a:spcPts val="800"/>
              </a:spcBef>
              <a:spcAft>
                <a:spcPts val="0"/>
              </a:spcAft>
              <a:buClr>
                <a:srgbClr val="EDEDED"/>
              </a:buClr>
              <a:buSzPts val="2100"/>
              <a:buChar char="•"/>
            </a:pPr>
            <a:r>
              <a:rPr lang="en"/>
              <a:t>Despite participating in workshops and survey, some key stake-holders remain unconvinced sea level rise is happening.</a:t>
            </a:r>
            <a:endParaRPr/>
          </a:p>
          <a:p>
            <a:pPr indent="0" lvl="0" marL="0" rtl="0" algn="l">
              <a:lnSpc>
                <a:spcPct val="90000"/>
              </a:lnSpc>
              <a:spcBef>
                <a:spcPts val="800"/>
              </a:spcBef>
              <a:spcAft>
                <a:spcPts val="0"/>
              </a:spcAft>
              <a:buClr>
                <a:srgbClr val="EDEDED"/>
              </a:buClr>
              <a:buSzPts val="2100"/>
              <a:buNone/>
            </a:pPr>
            <a:r>
              <a:t/>
            </a:r>
            <a:endParaRPr/>
          </a:p>
          <a:p>
            <a:pPr indent="0" lvl="0" marL="0" rtl="0" algn="l">
              <a:lnSpc>
                <a:spcPct val="90000"/>
              </a:lnSpc>
              <a:spcBef>
                <a:spcPts val="800"/>
              </a:spcBef>
              <a:spcAft>
                <a:spcPts val="0"/>
              </a:spcAft>
              <a:buClr>
                <a:srgbClr val="EDEDED"/>
              </a:buClr>
              <a:buSzPts val="2100"/>
              <a:buNone/>
            </a:pPr>
            <a:r>
              <a:rPr lang="en" u="sng"/>
              <a:t>Difficulties</a:t>
            </a:r>
            <a:endParaRPr/>
          </a:p>
          <a:p>
            <a:pPr indent="-184150" lvl="0" marL="177800" rtl="0" algn="l">
              <a:lnSpc>
                <a:spcPct val="90000"/>
              </a:lnSpc>
              <a:spcBef>
                <a:spcPts val="800"/>
              </a:spcBef>
              <a:spcAft>
                <a:spcPts val="0"/>
              </a:spcAft>
              <a:buClr>
                <a:srgbClr val="EDEDED"/>
              </a:buClr>
              <a:buSzPts val="2100"/>
              <a:buChar char="•"/>
            </a:pPr>
            <a:r>
              <a:rPr lang="en"/>
              <a:t>Thinking about 80-year planning horizons, much less 20 years.</a:t>
            </a:r>
            <a:endParaRPr/>
          </a:p>
          <a:p>
            <a:pPr indent="-184150" lvl="0" marL="177800" rtl="0" algn="l">
              <a:lnSpc>
                <a:spcPct val="90000"/>
              </a:lnSpc>
              <a:spcBef>
                <a:spcPts val="800"/>
              </a:spcBef>
              <a:spcAft>
                <a:spcPts val="0"/>
              </a:spcAft>
              <a:buClr>
                <a:srgbClr val="EDEDED"/>
              </a:buClr>
              <a:buSzPts val="2100"/>
              <a:buChar char="•"/>
            </a:pPr>
            <a:r>
              <a:rPr lang="en"/>
              <a:t>Reluctance to apply strategies to real-world properties and people.</a:t>
            </a:r>
            <a:endParaRPr/>
          </a:p>
          <a:p>
            <a:pPr indent="-184150" lvl="0" marL="177800" rtl="0" algn="l">
              <a:lnSpc>
                <a:spcPct val="90000"/>
              </a:lnSpc>
              <a:spcBef>
                <a:spcPts val="800"/>
              </a:spcBef>
              <a:spcAft>
                <a:spcPts val="0"/>
              </a:spcAft>
              <a:buClr>
                <a:srgbClr val="EDEDED"/>
              </a:buClr>
              <a:buSzPts val="2100"/>
              <a:buChar char="•"/>
            </a:pPr>
            <a:r>
              <a:rPr lang="en"/>
              <a:t>Skepticism about the modeling – not local enough.</a:t>
            </a:r>
            <a:endParaRPr/>
          </a:p>
          <a:p>
            <a:pPr indent="-184150" lvl="0" marL="177800" rtl="0" algn="l">
              <a:lnSpc>
                <a:spcPct val="90000"/>
              </a:lnSpc>
              <a:spcBef>
                <a:spcPts val="800"/>
              </a:spcBef>
              <a:spcAft>
                <a:spcPts val="0"/>
              </a:spcAft>
              <a:buClr>
                <a:srgbClr val="EDEDED"/>
              </a:buClr>
              <a:buSzPts val="2100"/>
              <a:buChar char="•"/>
            </a:pPr>
            <a:r>
              <a:rPr lang="en"/>
              <a:t>Defeatist thinking – nothing can be done to stop it, so why bother?</a:t>
            </a:r>
            <a:endParaRPr/>
          </a:p>
          <a:p>
            <a:pPr indent="-184150" lvl="0" marL="177800" rtl="0" algn="l">
              <a:lnSpc>
                <a:spcPct val="90000"/>
              </a:lnSpc>
              <a:spcBef>
                <a:spcPts val="800"/>
              </a:spcBef>
              <a:spcAft>
                <a:spcPts val="0"/>
              </a:spcAft>
              <a:buClr>
                <a:srgbClr val="F8EB87"/>
              </a:buClr>
              <a:buSzPts val="2100"/>
              <a:buChar char="•"/>
            </a:pPr>
            <a:r>
              <a:rPr i="1" lang="en">
                <a:solidFill>
                  <a:srgbClr val="F8EB87"/>
                </a:solidFill>
              </a:rPr>
              <a:t>A lot </a:t>
            </a:r>
            <a:r>
              <a:rPr lang="en"/>
              <a:t>of education and buy-in still needed.</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29" name="Shape 829"/>
        <p:cNvGrpSpPr/>
        <p:nvPr/>
      </p:nvGrpSpPr>
      <p:grpSpPr>
        <a:xfrm>
          <a:off x="0" y="0"/>
          <a:ext cx="0" cy="0"/>
          <a:chOff x="0" y="0"/>
          <a:chExt cx="0" cy="0"/>
        </a:xfrm>
      </p:grpSpPr>
      <p:pic>
        <p:nvPicPr>
          <p:cNvPr descr="up close image of waves" id="830" name="Google Shape;830;p113"/>
          <p:cNvPicPr preferRelativeResize="0"/>
          <p:nvPr/>
        </p:nvPicPr>
        <p:blipFill rotWithShape="1">
          <a:blip r:embed="rId4">
            <a:alphaModFix amt="25000"/>
          </a:blip>
          <a:srcRect b="15730" l="0" r="0" t="0"/>
          <a:stretch/>
        </p:blipFill>
        <p:spPr>
          <a:xfrm>
            <a:off x="15" y="1"/>
            <a:ext cx="9143985" cy="5143500"/>
          </a:xfrm>
          <a:prstGeom prst="rect">
            <a:avLst/>
          </a:prstGeom>
          <a:noFill/>
          <a:ln>
            <a:noFill/>
          </a:ln>
        </p:spPr>
      </p:pic>
      <p:sp>
        <p:nvSpPr>
          <p:cNvPr id="831" name="Google Shape;831;p1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EDEDED"/>
              </a:buClr>
              <a:buSzPts val="4100"/>
              <a:buFont typeface="Corbel"/>
              <a:buNone/>
            </a:pPr>
            <a:r>
              <a:rPr lang="en"/>
              <a:t>Next Steps</a:t>
            </a:r>
            <a:endParaRPr/>
          </a:p>
        </p:txBody>
      </p:sp>
      <p:sp>
        <p:nvSpPr>
          <p:cNvPr id="832" name="Google Shape;832;p113"/>
          <p:cNvSpPr txBox="1"/>
          <p:nvPr>
            <p:ph idx="1" type="body"/>
          </p:nvPr>
        </p:nvSpPr>
        <p:spPr>
          <a:xfrm>
            <a:off x="840000" y="1369219"/>
            <a:ext cx="7675350" cy="2950298"/>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rgbClr val="EDEDED"/>
              </a:buClr>
              <a:buSzPts val="2100"/>
              <a:buNone/>
            </a:pPr>
            <a:r>
              <a:rPr b="1" lang="en"/>
              <a:t>Actionable Items:</a:t>
            </a:r>
            <a:endParaRPr/>
          </a:p>
          <a:p>
            <a:pPr indent="-177800" lvl="0" marL="177800" rtl="0" algn="l">
              <a:lnSpc>
                <a:spcPct val="90000"/>
              </a:lnSpc>
              <a:spcBef>
                <a:spcPts val="500"/>
              </a:spcBef>
              <a:spcAft>
                <a:spcPts val="0"/>
              </a:spcAft>
              <a:buClr>
                <a:srgbClr val="EDEDED"/>
              </a:buClr>
              <a:buSzPts val="1800"/>
              <a:buChar char="•"/>
            </a:pPr>
            <a:r>
              <a:rPr lang="en" sz="1800"/>
              <a:t>Comprehensive plan policy amendments – </a:t>
            </a:r>
            <a:r>
              <a:rPr b="1" i="1" lang="en" sz="1800">
                <a:solidFill>
                  <a:srgbClr val="F8EB87"/>
                </a:solidFill>
              </a:rPr>
              <a:t>Planning Board review</a:t>
            </a:r>
            <a:endParaRPr/>
          </a:p>
          <a:p>
            <a:pPr indent="-177800" lvl="0" marL="177800" rtl="0" algn="l">
              <a:lnSpc>
                <a:spcPct val="90000"/>
              </a:lnSpc>
              <a:spcBef>
                <a:spcPts val="900"/>
              </a:spcBef>
              <a:spcAft>
                <a:spcPts val="0"/>
              </a:spcAft>
              <a:buClr>
                <a:srgbClr val="EDEDED"/>
              </a:buClr>
              <a:buSzPts val="1800"/>
              <a:buChar char="•"/>
            </a:pPr>
            <a:r>
              <a:rPr lang="en" sz="1800"/>
              <a:t>Watershed Master Plan / CRS Activity 450 – </a:t>
            </a:r>
            <a:r>
              <a:rPr b="1" i="1" lang="en" sz="1800">
                <a:solidFill>
                  <a:srgbClr val="F8EB87"/>
                </a:solidFill>
              </a:rPr>
              <a:t>FDEP grant awarded May 2022</a:t>
            </a:r>
            <a:endParaRPr/>
          </a:p>
          <a:p>
            <a:pPr indent="-177800" lvl="0" marL="177800" rtl="0" algn="l">
              <a:lnSpc>
                <a:spcPct val="90000"/>
              </a:lnSpc>
              <a:spcBef>
                <a:spcPts val="900"/>
              </a:spcBef>
              <a:spcAft>
                <a:spcPts val="0"/>
              </a:spcAft>
              <a:buClr>
                <a:srgbClr val="EDEDED"/>
              </a:buClr>
              <a:buSzPts val="1800"/>
              <a:buChar char="•"/>
            </a:pPr>
            <a:r>
              <a:rPr lang="en" sz="1800"/>
              <a:t>Adaptation action plan – </a:t>
            </a:r>
            <a:r>
              <a:rPr b="1" i="1" lang="en" sz="1800">
                <a:solidFill>
                  <a:srgbClr val="F8EB87"/>
                </a:solidFill>
              </a:rPr>
              <a:t>FY 23-24 grant application</a:t>
            </a:r>
            <a:endParaRPr/>
          </a:p>
          <a:p>
            <a:pPr indent="-177800" lvl="0" marL="177800" rtl="0" algn="l">
              <a:lnSpc>
                <a:spcPct val="90000"/>
              </a:lnSpc>
              <a:spcBef>
                <a:spcPts val="900"/>
              </a:spcBef>
              <a:spcAft>
                <a:spcPts val="0"/>
              </a:spcAft>
              <a:buClr>
                <a:srgbClr val="EDEDED"/>
              </a:buClr>
              <a:buSzPts val="1800"/>
              <a:buChar char="•"/>
            </a:pPr>
            <a:r>
              <a:rPr lang="en" sz="1800"/>
              <a:t>Living shorelines ordinance – </a:t>
            </a:r>
            <a:r>
              <a:rPr b="1" i="1" lang="en" sz="1800">
                <a:solidFill>
                  <a:srgbClr val="F8EB87"/>
                </a:solidFill>
              </a:rPr>
              <a:t>TBD</a:t>
            </a:r>
            <a:r>
              <a:rPr lang="en" sz="1800"/>
              <a:t> </a:t>
            </a:r>
            <a:endParaRPr/>
          </a:p>
          <a:p>
            <a:pPr indent="-177800" lvl="0" marL="177800" rtl="0" algn="l">
              <a:lnSpc>
                <a:spcPct val="90000"/>
              </a:lnSpc>
              <a:spcBef>
                <a:spcPts val="900"/>
              </a:spcBef>
              <a:spcAft>
                <a:spcPts val="0"/>
              </a:spcAft>
              <a:buClr>
                <a:srgbClr val="EDEDED"/>
              </a:buClr>
              <a:buSzPts val="1800"/>
              <a:buChar char="•"/>
            </a:pPr>
            <a:r>
              <a:rPr lang="en" sz="1800"/>
              <a:t>Low Impact Development ordinance – </a:t>
            </a:r>
            <a:r>
              <a:rPr b="1" i="1" lang="en" sz="1800">
                <a:solidFill>
                  <a:srgbClr val="F8EB87"/>
                </a:solidFill>
              </a:rPr>
              <a:t>TBD</a:t>
            </a:r>
            <a:r>
              <a:rPr lang="en" sz="1800"/>
              <a:t> </a:t>
            </a:r>
            <a:endParaRPr/>
          </a:p>
          <a:p>
            <a:pPr indent="-177800" lvl="0" marL="177800" rtl="0" algn="l">
              <a:lnSpc>
                <a:spcPct val="90000"/>
              </a:lnSpc>
              <a:spcBef>
                <a:spcPts val="900"/>
              </a:spcBef>
              <a:spcAft>
                <a:spcPts val="0"/>
              </a:spcAft>
              <a:buClr>
                <a:srgbClr val="EDEDED"/>
              </a:buClr>
              <a:buSzPts val="1800"/>
              <a:buChar char="•"/>
            </a:pPr>
            <a:r>
              <a:rPr lang="en" sz="1800"/>
              <a:t>Building height/freeboard ordinance – </a:t>
            </a:r>
            <a:r>
              <a:rPr b="1" i="1" lang="en" sz="1800">
                <a:solidFill>
                  <a:srgbClr val="F8EB87"/>
                </a:solidFill>
              </a:rPr>
              <a:t>TBD</a:t>
            </a:r>
            <a:r>
              <a:rPr lang="en" sz="1800"/>
              <a:t> </a:t>
            </a:r>
            <a:endParaRPr/>
          </a:p>
          <a:p>
            <a:pPr indent="-177800" lvl="0" marL="177800" rtl="0" algn="l">
              <a:lnSpc>
                <a:spcPct val="90000"/>
              </a:lnSpc>
              <a:spcBef>
                <a:spcPts val="500"/>
              </a:spcBef>
              <a:spcAft>
                <a:spcPts val="0"/>
              </a:spcAft>
              <a:buClr>
                <a:srgbClr val="EDEDED"/>
              </a:buClr>
              <a:buSzPts val="1800"/>
              <a:buChar char="•"/>
            </a:pPr>
            <a:r>
              <a:rPr lang="en" sz="1800"/>
              <a:t>Critical infrastructure adaptation – </a:t>
            </a:r>
            <a:r>
              <a:rPr b="1" i="1" lang="en" sz="1800">
                <a:solidFill>
                  <a:srgbClr val="F8EB87"/>
                </a:solidFill>
              </a:rPr>
              <a:t>TBD</a:t>
            </a:r>
            <a:r>
              <a:rPr lang="en" sz="1800"/>
              <a:t>   </a:t>
            </a:r>
            <a:endParaRPr/>
          </a:p>
          <a:p>
            <a:pPr indent="-38100" lvl="0" marL="177800" rtl="0" algn="l">
              <a:lnSpc>
                <a:spcPct val="90000"/>
              </a:lnSpc>
              <a:spcBef>
                <a:spcPts val="1200"/>
              </a:spcBef>
              <a:spcAft>
                <a:spcPts val="0"/>
              </a:spcAft>
              <a:buClr>
                <a:srgbClr val="EDEDED"/>
              </a:buClr>
              <a:buSzPts val="2100"/>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pic>
        <p:nvPicPr>
          <p:cNvPr descr="up close image of waves" id="837" name="Google Shape;837;p114"/>
          <p:cNvPicPr preferRelativeResize="0"/>
          <p:nvPr/>
        </p:nvPicPr>
        <p:blipFill rotWithShape="1">
          <a:blip r:embed="rId3">
            <a:alphaModFix amt="25000"/>
          </a:blip>
          <a:srcRect b="15730" l="0" r="0" t="0"/>
          <a:stretch/>
        </p:blipFill>
        <p:spPr>
          <a:xfrm>
            <a:off x="15" y="0"/>
            <a:ext cx="9143985" cy="5143500"/>
          </a:xfrm>
          <a:prstGeom prst="rect">
            <a:avLst/>
          </a:prstGeom>
          <a:noFill/>
          <a:ln>
            <a:noFill/>
          </a:ln>
        </p:spPr>
      </p:pic>
      <p:sp>
        <p:nvSpPr>
          <p:cNvPr id="838" name="Google Shape;838;p114"/>
          <p:cNvSpPr txBox="1"/>
          <p:nvPr>
            <p:ph type="title"/>
          </p:nvPr>
        </p:nvSpPr>
        <p:spPr>
          <a:xfrm>
            <a:off x="628054" y="1218064"/>
            <a:ext cx="7886700" cy="995460"/>
          </a:xfrm>
          <a:prstGeom prst="rect">
            <a:avLst/>
          </a:prstGeom>
          <a:noFill/>
          <a:ln>
            <a:noFill/>
          </a:ln>
        </p:spPr>
        <p:txBody>
          <a:bodyPr anchorCtr="0" anchor="b" bIns="34275" lIns="68575" spcFirstLastPara="1" rIns="68575" wrap="square" tIns="34275">
            <a:normAutofit fontScale="90000"/>
          </a:bodyPr>
          <a:lstStyle/>
          <a:p>
            <a:pPr indent="0" lvl="0" marL="0" rtl="0" algn="ctr">
              <a:lnSpc>
                <a:spcPct val="90000"/>
              </a:lnSpc>
              <a:spcBef>
                <a:spcPts val="0"/>
              </a:spcBef>
              <a:spcAft>
                <a:spcPts val="0"/>
              </a:spcAft>
              <a:buClr>
                <a:srgbClr val="EDEDED"/>
              </a:buClr>
              <a:buSzPct val="100000"/>
              <a:buFont typeface="Corbel"/>
              <a:buNone/>
            </a:pPr>
            <a:r>
              <a:rPr lang="en" sz="5500" cap="small"/>
              <a:t>Special Thanks</a:t>
            </a:r>
            <a:br>
              <a:rPr lang="en" sz="5000" cap="small"/>
            </a:br>
            <a:r>
              <a:rPr lang="en" sz="2700"/>
              <a:t>to ECFRPC Partners</a:t>
            </a:r>
            <a:endParaRPr/>
          </a:p>
        </p:txBody>
      </p:sp>
      <p:sp>
        <p:nvSpPr>
          <p:cNvPr id="839" name="Google Shape;839;p114"/>
          <p:cNvSpPr txBox="1"/>
          <p:nvPr>
            <p:ph idx="1" type="body"/>
          </p:nvPr>
        </p:nvSpPr>
        <p:spPr>
          <a:xfrm>
            <a:off x="628054" y="3900566"/>
            <a:ext cx="7885509" cy="768953"/>
          </a:xfrm>
          <a:prstGeom prst="rect">
            <a:avLst/>
          </a:prstGeom>
          <a:noFill/>
          <a:ln>
            <a:noFill/>
          </a:ln>
        </p:spPr>
        <p:txBody>
          <a:bodyPr anchorCtr="0" anchor="t" bIns="34275" lIns="68575" spcFirstLastPara="1" rIns="68575" wrap="square" tIns="34275">
            <a:normAutofit/>
          </a:bodyPr>
          <a:lstStyle/>
          <a:p>
            <a:pPr indent="0" lvl="0" marL="0" rtl="0" algn="ctr">
              <a:lnSpc>
                <a:spcPct val="50000"/>
              </a:lnSpc>
              <a:spcBef>
                <a:spcPts val="0"/>
              </a:spcBef>
              <a:spcAft>
                <a:spcPts val="0"/>
              </a:spcAft>
              <a:buClr>
                <a:srgbClr val="EDEDED"/>
              </a:buClr>
              <a:buSzPts val="1800"/>
              <a:buNone/>
            </a:pPr>
            <a:r>
              <a:rPr lang="en" sz="1800"/>
              <a:t>Tara McCue</a:t>
            </a:r>
            <a:endParaRPr/>
          </a:p>
          <a:p>
            <a:pPr indent="0" lvl="0" marL="0" rtl="0" algn="ctr">
              <a:lnSpc>
                <a:spcPct val="50000"/>
              </a:lnSpc>
              <a:spcBef>
                <a:spcPts val="800"/>
              </a:spcBef>
              <a:spcAft>
                <a:spcPts val="0"/>
              </a:spcAft>
              <a:buClr>
                <a:srgbClr val="EDEDED"/>
              </a:buClr>
              <a:buSzPts val="1800"/>
              <a:buNone/>
            </a:pPr>
            <a:r>
              <a:rPr lang="en" sz="1800"/>
              <a:t>Charles Abbatantuono</a:t>
            </a:r>
            <a:endParaRPr/>
          </a:p>
          <a:p>
            <a:pPr indent="0" lvl="0" marL="0" rtl="0" algn="ctr">
              <a:lnSpc>
                <a:spcPct val="50000"/>
              </a:lnSpc>
              <a:spcBef>
                <a:spcPts val="800"/>
              </a:spcBef>
              <a:spcAft>
                <a:spcPts val="0"/>
              </a:spcAft>
              <a:buClr>
                <a:srgbClr val="EDEDED"/>
              </a:buClr>
              <a:buSzPts val="1800"/>
              <a:buNone/>
            </a:pPr>
            <a:r>
              <a:rPr lang="en" sz="1800"/>
              <a:t>Lori Cox</a:t>
            </a:r>
            <a:endParaRPr/>
          </a:p>
        </p:txBody>
      </p:sp>
      <p:pic>
        <p:nvPicPr>
          <p:cNvPr id="840" name="Google Shape;840;p114"/>
          <p:cNvPicPr preferRelativeResize="0"/>
          <p:nvPr/>
        </p:nvPicPr>
        <p:blipFill rotWithShape="1">
          <a:blip r:embed="rId4">
            <a:alphaModFix/>
          </a:blip>
          <a:srcRect b="0" l="0" r="0" t="0"/>
          <a:stretch/>
        </p:blipFill>
        <p:spPr>
          <a:xfrm>
            <a:off x="4050408" y="2436845"/>
            <a:ext cx="1040802" cy="10408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88"/>
          <p:cNvSpPr txBox="1"/>
          <p:nvPr>
            <p:ph type="title"/>
          </p:nvPr>
        </p:nvSpPr>
        <p:spPr>
          <a:xfrm>
            <a:off x="1113234" y="211610"/>
            <a:ext cx="7514035" cy="1314449"/>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3000"/>
              <a:buFont typeface="Corbel"/>
              <a:buNone/>
            </a:pPr>
            <a:r>
              <a:rPr lang="en"/>
              <a:t>A Wholistic Approach</a:t>
            </a:r>
            <a:endParaRPr/>
          </a:p>
        </p:txBody>
      </p:sp>
      <p:sp>
        <p:nvSpPr>
          <p:cNvPr id="559" name="Google Shape;559;p88"/>
          <p:cNvSpPr txBox="1"/>
          <p:nvPr>
            <p:ph idx="1" type="body"/>
          </p:nvPr>
        </p:nvSpPr>
        <p:spPr>
          <a:xfrm>
            <a:off x="1113234" y="2000249"/>
            <a:ext cx="3671291" cy="2343151"/>
          </a:xfrm>
          <a:prstGeom prst="rect">
            <a:avLst/>
          </a:prstGeom>
          <a:noFill/>
          <a:ln>
            <a:noFill/>
          </a:ln>
        </p:spPr>
        <p:txBody>
          <a:bodyPr anchorCtr="0" anchor="ctr" bIns="34275" lIns="68575" spcFirstLastPara="1" rIns="68575" wrap="square" tIns="34275">
            <a:normAutofit/>
          </a:bodyPr>
          <a:lstStyle/>
          <a:p>
            <a:pPr indent="-215900" lvl="0" marL="215900" rtl="0" algn="l">
              <a:spcBef>
                <a:spcPts val="0"/>
              </a:spcBef>
              <a:spcAft>
                <a:spcPts val="0"/>
              </a:spcAft>
              <a:buSzPts val="2000"/>
              <a:buChar char="•"/>
            </a:pPr>
            <a:r>
              <a:rPr lang="en"/>
              <a:t>Addressing the issues of sea level rise and storm surge requires input from all stakeholders and community members alike</a:t>
            </a:r>
            <a:endParaRPr/>
          </a:p>
          <a:p>
            <a:pPr indent="-215900" lvl="0" marL="215900" rtl="0" algn="l">
              <a:spcBef>
                <a:spcPts val="700"/>
              </a:spcBef>
              <a:spcAft>
                <a:spcPts val="0"/>
              </a:spcAft>
              <a:buSzPts val="2000"/>
              <a:buChar char="•"/>
            </a:pPr>
            <a:r>
              <a:rPr lang="en"/>
              <a:t>Vulnerability Analysis of Storm Surge and Sea Level Rise allows us to gain an increased awareness and understanding as to which areas of the town are at highest risk</a:t>
            </a:r>
            <a:endParaRPr/>
          </a:p>
          <a:p>
            <a:pPr indent="-215900" lvl="0" marL="215900" rtl="0" algn="l">
              <a:spcBef>
                <a:spcPts val="700"/>
              </a:spcBef>
              <a:spcAft>
                <a:spcPts val="0"/>
              </a:spcAft>
              <a:buSzPts val="2000"/>
              <a:buChar char="•"/>
            </a:pPr>
            <a:r>
              <a:rPr lang="en"/>
              <a:t>Tangible results come from policy implementation and infrastructure investment</a:t>
            </a:r>
            <a:endParaRPr/>
          </a:p>
        </p:txBody>
      </p:sp>
      <p:grpSp>
        <p:nvGrpSpPr>
          <p:cNvPr id="560" name="Google Shape;560;p88"/>
          <p:cNvGrpSpPr/>
          <p:nvPr/>
        </p:nvGrpSpPr>
        <p:grpSpPr>
          <a:xfrm>
            <a:off x="4954552" y="1406600"/>
            <a:ext cx="3868481" cy="3673001"/>
            <a:chOff x="131478" y="-58975"/>
            <a:chExt cx="5025306" cy="4722902"/>
          </a:xfrm>
        </p:grpSpPr>
        <p:sp>
          <p:nvSpPr>
            <p:cNvPr id="561" name="Google Shape;561;p88"/>
            <p:cNvSpPr/>
            <p:nvPr/>
          </p:nvSpPr>
          <p:spPr>
            <a:xfrm>
              <a:off x="791573" y="564181"/>
              <a:ext cx="3793280" cy="3793280"/>
            </a:xfrm>
            <a:prstGeom prst="blockArc">
              <a:avLst>
                <a:gd fmla="val 11880000" name="adj1"/>
                <a:gd fmla="val 16200000" name="adj2"/>
                <a:gd fmla="val 4638" name="adj3"/>
              </a:avLst>
            </a:prstGeom>
            <a:solidFill>
              <a:srgbClr val="B6ABB5"/>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2" name="Google Shape;562;p88"/>
            <p:cNvSpPr/>
            <p:nvPr/>
          </p:nvSpPr>
          <p:spPr>
            <a:xfrm>
              <a:off x="791573" y="564181"/>
              <a:ext cx="3793280" cy="3793280"/>
            </a:xfrm>
            <a:prstGeom prst="blockArc">
              <a:avLst>
                <a:gd fmla="val 7560000" name="adj1"/>
                <a:gd fmla="val 11880000" name="adj2"/>
                <a:gd fmla="val 4638" name="adj3"/>
              </a:avLst>
            </a:prstGeom>
            <a:solidFill>
              <a:srgbClr val="B6ABB5"/>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3" name="Google Shape;563;p88"/>
            <p:cNvSpPr/>
            <p:nvPr/>
          </p:nvSpPr>
          <p:spPr>
            <a:xfrm>
              <a:off x="791573" y="564181"/>
              <a:ext cx="3793280" cy="3793280"/>
            </a:xfrm>
            <a:prstGeom prst="blockArc">
              <a:avLst>
                <a:gd fmla="val 3240000" name="adj1"/>
                <a:gd fmla="val 7560000" name="adj2"/>
                <a:gd fmla="val 4638" name="adj3"/>
              </a:avLst>
            </a:prstGeom>
            <a:solidFill>
              <a:srgbClr val="B6ABB5"/>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4" name="Google Shape;564;p88"/>
            <p:cNvSpPr/>
            <p:nvPr/>
          </p:nvSpPr>
          <p:spPr>
            <a:xfrm>
              <a:off x="791573" y="564181"/>
              <a:ext cx="3793280" cy="3793280"/>
            </a:xfrm>
            <a:prstGeom prst="blockArc">
              <a:avLst>
                <a:gd fmla="val 20520000" name="adj1"/>
                <a:gd fmla="val 3240000" name="adj2"/>
                <a:gd fmla="val 4638" name="adj3"/>
              </a:avLst>
            </a:prstGeom>
            <a:solidFill>
              <a:srgbClr val="B6ABB5"/>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5" name="Google Shape;565;p88"/>
            <p:cNvSpPr/>
            <p:nvPr/>
          </p:nvSpPr>
          <p:spPr>
            <a:xfrm>
              <a:off x="791573" y="564181"/>
              <a:ext cx="3793280" cy="3793280"/>
            </a:xfrm>
            <a:prstGeom prst="blockArc">
              <a:avLst>
                <a:gd fmla="val 16200000" name="adj1"/>
                <a:gd fmla="val 20520000" name="adj2"/>
                <a:gd fmla="val 4638" name="adj3"/>
              </a:avLst>
            </a:prstGeom>
            <a:solidFill>
              <a:srgbClr val="B6ABB5"/>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6" name="Google Shape;566;p88"/>
            <p:cNvSpPr/>
            <p:nvPr/>
          </p:nvSpPr>
          <p:spPr>
            <a:xfrm>
              <a:off x="1815443" y="1588052"/>
              <a:ext cx="1745539" cy="1745539"/>
            </a:xfrm>
            <a:prstGeom prst="ellipse">
              <a:avLst/>
            </a:prstGeom>
            <a:solidFill>
              <a:srgbClr val="632D61"/>
            </a:solidFill>
            <a:ln cap="rnd" cmpd="sng" w="22225">
              <a:solidFill>
                <a:schemeClr val="lt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7" name="Google Shape;567;p88"/>
            <p:cNvSpPr txBox="1"/>
            <p:nvPr/>
          </p:nvSpPr>
          <p:spPr>
            <a:xfrm>
              <a:off x="2071071" y="1843680"/>
              <a:ext cx="1234283" cy="1234283"/>
            </a:xfrm>
            <a:prstGeom prst="rect">
              <a:avLst/>
            </a:prstGeom>
            <a:noFill/>
            <a:ln>
              <a:noFill/>
            </a:ln>
          </p:spPr>
          <p:txBody>
            <a:bodyPr anchorCtr="0" anchor="ctr" bIns="17150" lIns="17150" spcFirstLastPara="1" rIns="17150" wrap="square" tIns="17150">
              <a:noAutofit/>
            </a:bodyPr>
            <a:lstStyle/>
            <a:p>
              <a:pPr indent="0" lvl="0" marL="0" marR="0" rtl="0" algn="ctr">
                <a:lnSpc>
                  <a:spcPct val="90000"/>
                </a:lnSpc>
                <a:spcBef>
                  <a:spcPts val="0"/>
                </a:spcBef>
                <a:spcAft>
                  <a:spcPts val="0"/>
                </a:spcAft>
                <a:buClr>
                  <a:schemeClr val="lt1"/>
                </a:buClr>
                <a:buSzPts val="1400"/>
                <a:buFont typeface="Corbel"/>
                <a:buNone/>
              </a:pPr>
              <a:r>
                <a:rPr b="0" i="0" lang="en" sz="1400" u="none" cap="none" strike="noStrike">
                  <a:solidFill>
                    <a:schemeClr val="lt1"/>
                  </a:solidFill>
                  <a:latin typeface="Corbel"/>
                  <a:ea typeface="Corbel"/>
                  <a:cs typeface="Corbel"/>
                  <a:sym typeface="Corbel"/>
                </a:rPr>
                <a:t>Community Resiliency</a:t>
              </a:r>
              <a:endParaRPr sz="1100"/>
            </a:p>
          </p:txBody>
        </p:sp>
        <p:sp>
          <p:nvSpPr>
            <p:cNvPr id="568" name="Google Shape;568;p88"/>
            <p:cNvSpPr/>
            <p:nvPr/>
          </p:nvSpPr>
          <p:spPr>
            <a:xfrm>
              <a:off x="1961135" y="-58975"/>
              <a:ext cx="1454156" cy="1334290"/>
            </a:xfrm>
            <a:prstGeom prst="ellipse">
              <a:avLst/>
            </a:prstGeom>
            <a:solidFill>
              <a:srgbClr val="632D61"/>
            </a:solidFill>
            <a:ln cap="rnd" cmpd="sng" w="22225">
              <a:solidFill>
                <a:schemeClr val="lt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9" name="Google Shape;569;p88"/>
            <p:cNvSpPr txBox="1"/>
            <p:nvPr/>
          </p:nvSpPr>
          <p:spPr>
            <a:xfrm>
              <a:off x="2174091" y="136427"/>
              <a:ext cx="1028244" cy="943486"/>
            </a:xfrm>
            <a:prstGeom prst="rect">
              <a:avLst/>
            </a:prstGeom>
            <a:noFill/>
            <a:ln>
              <a:noFill/>
            </a:ln>
          </p:spPr>
          <p:txBody>
            <a:bodyPr anchorCtr="0" anchor="ctr" bIns="13325" lIns="13325" spcFirstLastPara="1" rIns="13325" wrap="square" tIns="13325">
              <a:noAutofit/>
            </a:bodyPr>
            <a:lstStyle/>
            <a:p>
              <a:pPr indent="0" lvl="0" marL="0" marR="0" rtl="0" algn="ctr">
                <a:lnSpc>
                  <a:spcPct val="90000"/>
                </a:lnSpc>
                <a:spcBef>
                  <a:spcPts val="0"/>
                </a:spcBef>
                <a:spcAft>
                  <a:spcPts val="0"/>
                </a:spcAft>
                <a:buClr>
                  <a:schemeClr val="lt1"/>
                </a:buClr>
                <a:buSzPts val="1100"/>
                <a:buFont typeface="Corbel"/>
                <a:buNone/>
              </a:pPr>
              <a:r>
                <a:rPr b="0" i="0" lang="en" sz="1100" u="none" cap="none" strike="noStrike">
                  <a:solidFill>
                    <a:schemeClr val="lt1"/>
                  </a:solidFill>
                  <a:latin typeface="Corbel"/>
                  <a:ea typeface="Corbel"/>
                  <a:cs typeface="Corbel"/>
                  <a:sym typeface="Corbel"/>
                </a:rPr>
                <a:t>Public Engagement</a:t>
              </a:r>
              <a:endParaRPr sz="1100"/>
            </a:p>
          </p:txBody>
        </p:sp>
        <p:sp>
          <p:nvSpPr>
            <p:cNvPr id="570" name="Google Shape;570;p88"/>
            <p:cNvSpPr/>
            <p:nvPr/>
          </p:nvSpPr>
          <p:spPr>
            <a:xfrm>
              <a:off x="3743597" y="1197740"/>
              <a:ext cx="1413187" cy="1381161"/>
            </a:xfrm>
            <a:prstGeom prst="ellipse">
              <a:avLst/>
            </a:prstGeom>
            <a:solidFill>
              <a:srgbClr val="632D61"/>
            </a:solidFill>
            <a:ln cap="rnd" cmpd="sng" w="22225">
              <a:solidFill>
                <a:schemeClr val="lt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71" name="Google Shape;571;p88"/>
            <p:cNvSpPr txBox="1"/>
            <p:nvPr/>
          </p:nvSpPr>
          <p:spPr>
            <a:xfrm>
              <a:off x="3950553" y="1400006"/>
              <a:ext cx="999275" cy="976629"/>
            </a:xfrm>
            <a:prstGeom prst="rect">
              <a:avLst/>
            </a:prstGeom>
            <a:noFill/>
            <a:ln>
              <a:noFill/>
            </a:ln>
          </p:spPr>
          <p:txBody>
            <a:bodyPr anchorCtr="0" anchor="ctr" bIns="13325" lIns="13325" spcFirstLastPara="1" rIns="13325" wrap="square" tIns="13325">
              <a:noAutofit/>
            </a:bodyPr>
            <a:lstStyle/>
            <a:p>
              <a:pPr indent="0" lvl="0" marL="0" marR="0" rtl="0" algn="ctr">
                <a:lnSpc>
                  <a:spcPct val="90000"/>
                </a:lnSpc>
                <a:spcBef>
                  <a:spcPts val="0"/>
                </a:spcBef>
                <a:spcAft>
                  <a:spcPts val="0"/>
                </a:spcAft>
                <a:buClr>
                  <a:schemeClr val="lt1"/>
                </a:buClr>
                <a:buSzPts val="1100"/>
                <a:buFont typeface="Corbel"/>
                <a:buNone/>
              </a:pPr>
              <a:r>
                <a:rPr b="0" i="0" lang="en" sz="1100" u="none" cap="none" strike="noStrike">
                  <a:solidFill>
                    <a:schemeClr val="lt1"/>
                  </a:solidFill>
                  <a:latin typeface="Corbel"/>
                  <a:ea typeface="Corbel"/>
                  <a:cs typeface="Corbel"/>
                  <a:sym typeface="Corbel"/>
                </a:rPr>
                <a:t>Vulnerability Analysis</a:t>
              </a:r>
              <a:endParaRPr sz="1100"/>
            </a:p>
          </p:txBody>
        </p:sp>
        <p:sp>
          <p:nvSpPr>
            <p:cNvPr id="572" name="Google Shape;572;p88"/>
            <p:cNvSpPr/>
            <p:nvPr/>
          </p:nvSpPr>
          <p:spPr>
            <a:xfrm>
              <a:off x="3015603" y="3255371"/>
              <a:ext cx="1523144" cy="1408556"/>
            </a:xfrm>
            <a:prstGeom prst="ellipse">
              <a:avLst/>
            </a:prstGeom>
            <a:solidFill>
              <a:srgbClr val="632D61"/>
            </a:solidFill>
            <a:ln cap="rnd" cmpd="sng" w="22225">
              <a:solidFill>
                <a:schemeClr val="lt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73" name="Google Shape;573;p88"/>
            <p:cNvSpPr txBox="1"/>
            <p:nvPr/>
          </p:nvSpPr>
          <p:spPr>
            <a:xfrm>
              <a:off x="3238662" y="3461649"/>
              <a:ext cx="1077026" cy="996000"/>
            </a:xfrm>
            <a:prstGeom prst="rect">
              <a:avLst/>
            </a:prstGeom>
            <a:noFill/>
            <a:ln>
              <a:noFill/>
            </a:ln>
          </p:spPr>
          <p:txBody>
            <a:bodyPr anchorCtr="0" anchor="ctr" bIns="13325" lIns="13325" spcFirstLastPara="1" rIns="13325" wrap="square" tIns="13325">
              <a:noAutofit/>
            </a:bodyPr>
            <a:lstStyle/>
            <a:p>
              <a:pPr indent="0" lvl="0" marL="0" marR="0" rtl="0" algn="ctr">
                <a:lnSpc>
                  <a:spcPct val="90000"/>
                </a:lnSpc>
                <a:spcBef>
                  <a:spcPts val="0"/>
                </a:spcBef>
                <a:spcAft>
                  <a:spcPts val="0"/>
                </a:spcAft>
                <a:buClr>
                  <a:schemeClr val="lt1"/>
                </a:buClr>
                <a:buSzPts val="1100"/>
                <a:buFont typeface="Corbel"/>
                <a:buNone/>
              </a:pPr>
              <a:r>
                <a:rPr b="0" i="0" lang="en" sz="1100" u="none" cap="none" strike="noStrike">
                  <a:solidFill>
                    <a:schemeClr val="lt1"/>
                  </a:solidFill>
                  <a:latin typeface="Corbel"/>
                  <a:ea typeface="Corbel"/>
                  <a:cs typeface="Corbel"/>
                  <a:sym typeface="Corbel"/>
                </a:rPr>
                <a:t>Strategy Development</a:t>
              </a:r>
              <a:endParaRPr sz="1100"/>
            </a:p>
          </p:txBody>
        </p:sp>
        <p:sp>
          <p:nvSpPr>
            <p:cNvPr id="574" name="Google Shape;574;p88"/>
            <p:cNvSpPr/>
            <p:nvPr/>
          </p:nvSpPr>
          <p:spPr>
            <a:xfrm>
              <a:off x="988312" y="3348710"/>
              <a:ext cx="1221877" cy="1221877"/>
            </a:xfrm>
            <a:prstGeom prst="ellipse">
              <a:avLst/>
            </a:prstGeom>
            <a:solidFill>
              <a:srgbClr val="632D61"/>
            </a:solidFill>
            <a:ln cap="rnd" cmpd="sng" w="22225">
              <a:solidFill>
                <a:schemeClr val="lt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75" name="Google Shape;575;p88"/>
            <p:cNvSpPr txBox="1"/>
            <p:nvPr/>
          </p:nvSpPr>
          <p:spPr>
            <a:xfrm>
              <a:off x="1167252" y="3527650"/>
              <a:ext cx="863997" cy="863997"/>
            </a:xfrm>
            <a:prstGeom prst="rect">
              <a:avLst/>
            </a:prstGeom>
            <a:noFill/>
            <a:ln>
              <a:noFill/>
            </a:ln>
          </p:spPr>
          <p:txBody>
            <a:bodyPr anchorCtr="0" anchor="ctr" bIns="17150" lIns="17150" spcFirstLastPara="1" rIns="17150" wrap="square" tIns="17150">
              <a:noAutofit/>
            </a:bodyPr>
            <a:lstStyle/>
            <a:p>
              <a:pPr indent="0" lvl="0" marL="0" marR="0" rtl="0" algn="ctr">
                <a:lnSpc>
                  <a:spcPct val="90000"/>
                </a:lnSpc>
                <a:spcBef>
                  <a:spcPts val="0"/>
                </a:spcBef>
                <a:spcAft>
                  <a:spcPts val="0"/>
                </a:spcAft>
                <a:buClr>
                  <a:schemeClr val="lt1"/>
                </a:buClr>
                <a:buSzPts val="1400"/>
                <a:buFont typeface="Corbel"/>
                <a:buNone/>
              </a:pPr>
              <a:r>
                <a:rPr b="0" i="0" lang="en" sz="1400" u="none" cap="none" strike="noStrike">
                  <a:solidFill>
                    <a:schemeClr val="lt1"/>
                  </a:solidFill>
                  <a:latin typeface="Corbel"/>
                  <a:ea typeface="Corbel"/>
                  <a:cs typeface="Corbel"/>
                  <a:sym typeface="Corbel"/>
                </a:rPr>
                <a:t>Policy Updates</a:t>
              </a:r>
              <a:endParaRPr sz="1100"/>
            </a:p>
          </p:txBody>
        </p:sp>
        <p:sp>
          <p:nvSpPr>
            <p:cNvPr id="576" name="Google Shape;576;p88"/>
            <p:cNvSpPr/>
            <p:nvPr/>
          </p:nvSpPr>
          <p:spPr>
            <a:xfrm>
              <a:off x="131478" y="1224969"/>
              <a:ext cx="1589516" cy="1326702"/>
            </a:xfrm>
            <a:prstGeom prst="ellipse">
              <a:avLst/>
            </a:prstGeom>
            <a:solidFill>
              <a:srgbClr val="632D61"/>
            </a:solidFill>
            <a:ln cap="rnd" cmpd="sng" w="22225">
              <a:solidFill>
                <a:schemeClr val="lt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77" name="Google Shape;577;p88"/>
            <p:cNvSpPr txBox="1"/>
            <p:nvPr/>
          </p:nvSpPr>
          <p:spPr>
            <a:xfrm>
              <a:off x="364257" y="1419260"/>
              <a:ext cx="1123958" cy="938120"/>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lt1"/>
                </a:buClr>
                <a:buSzPts val="900"/>
                <a:buFont typeface="Corbel"/>
                <a:buNone/>
              </a:pPr>
              <a:r>
                <a:rPr b="0" i="0" lang="en" sz="900" u="none" cap="none" strike="noStrike">
                  <a:solidFill>
                    <a:schemeClr val="lt1"/>
                  </a:solidFill>
                  <a:latin typeface="Corbel"/>
                  <a:ea typeface="Corbel"/>
                  <a:cs typeface="Corbel"/>
                  <a:sym typeface="Corbel"/>
                </a:rPr>
                <a:t>Implementation</a:t>
              </a:r>
              <a:endParaRPr sz="1100"/>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pic>
        <p:nvPicPr>
          <p:cNvPr descr="up close image of waves" id="845" name="Google Shape;845;p115"/>
          <p:cNvPicPr preferRelativeResize="0"/>
          <p:nvPr/>
        </p:nvPicPr>
        <p:blipFill rotWithShape="1">
          <a:blip r:embed="rId3">
            <a:alphaModFix amt="25000"/>
          </a:blip>
          <a:srcRect b="15730" l="0" r="0" t="0"/>
          <a:stretch/>
        </p:blipFill>
        <p:spPr>
          <a:xfrm>
            <a:off x="15" y="0"/>
            <a:ext cx="9143985" cy="5143500"/>
          </a:xfrm>
          <a:prstGeom prst="rect">
            <a:avLst/>
          </a:prstGeom>
          <a:noFill/>
          <a:ln>
            <a:noFill/>
          </a:ln>
        </p:spPr>
      </p:pic>
      <p:sp>
        <p:nvSpPr>
          <p:cNvPr id="846" name="Google Shape;846;p115"/>
          <p:cNvSpPr txBox="1"/>
          <p:nvPr>
            <p:ph type="title"/>
          </p:nvPr>
        </p:nvSpPr>
        <p:spPr>
          <a:xfrm>
            <a:off x="629841" y="1745225"/>
            <a:ext cx="7886700" cy="752315"/>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rgbClr val="EDEDED"/>
              </a:buClr>
              <a:buSzPts val="5000"/>
              <a:buFont typeface="Corbel"/>
              <a:buNone/>
            </a:pPr>
            <a:r>
              <a:rPr lang="en" sz="5000" cap="small"/>
              <a:t>Questions?</a:t>
            </a:r>
            <a:endParaRPr/>
          </a:p>
        </p:txBody>
      </p:sp>
      <p:sp>
        <p:nvSpPr>
          <p:cNvPr id="847" name="Google Shape;847;p115"/>
          <p:cNvSpPr txBox="1"/>
          <p:nvPr>
            <p:ph idx="1" type="body"/>
          </p:nvPr>
        </p:nvSpPr>
        <p:spPr>
          <a:xfrm>
            <a:off x="631032" y="3633716"/>
            <a:ext cx="7885509" cy="1187249"/>
          </a:xfrm>
          <a:prstGeom prst="rect">
            <a:avLst/>
          </a:prstGeom>
          <a:noFill/>
          <a:ln>
            <a:noFill/>
          </a:ln>
        </p:spPr>
        <p:txBody>
          <a:bodyPr anchorCtr="0" anchor="t" bIns="34275" lIns="68575" spcFirstLastPara="1" rIns="68575" wrap="square" tIns="34275">
            <a:normAutofit/>
          </a:bodyPr>
          <a:lstStyle/>
          <a:p>
            <a:pPr indent="0" lvl="0" marL="0" rtl="0" algn="ctr">
              <a:lnSpc>
                <a:spcPct val="50000"/>
              </a:lnSpc>
              <a:spcBef>
                <a:spcPts val="0"/>
              </a:spcBef>
              <a:spcAft>
                <a:spcPts val="0"/>
              </a:spcAft>
              <a:buClr>
                <a:srgbClr val="EDEDED"/>
              </a:buClr>
              <a:buSzPts val="1800"/>
              <a:buNone/>
            </a:pPr>
            <a:r>
              <a:rPr lang="en" sz="1800"/>
              <a:t>Michael E. Disher, </a:t>
            </a:r>
            <a:r>
              <a:rPr lang="en" sz="1800" cap="small"/>
              <a:t>aicp, cnu-a</a:t>
            </a:r>
            <a:endParaRPr sz="1800" cap="small"/>
          </a:p>
          <a:p>
            <a:pPr indent="0" lvl="0" marL="0" rtl="0" algn="ctr">
              <a:lnSpc>
                <a:spcPct val="50000"/>
              </a:lnSpc>
              <a:spcBef>
                <a:spcPts val="800"/>
              </a:spcBef>
              <a:spcAft>
                <a:spcPts val="0"/>
              </a:spcAft>
              <a:buClr>
                <a:srgbClr val="EDEDED"/>
              </a:buClr>
              <a:buSzPts val="1200"/>
              <a:buNone/>
            </a:pPr>
            <a:r>
              <a:rPr lang="en"/>
              <a:t>Planning &amp; Development Director</a:t>
            </a:r>
            <a:endParaRPr/>
          </a:p>
          <a:p>
            <a:pPr indent="0" lvl="0" marL="0" rtl="0" algn="ctr">
              <a:lnSpc>
                <a:spcPct val="50000"/>
              </a:lnSpc>
              <a:spcBef>
                <a:spcPts val="800"/>
              </a:spcBef>
              <a:spcAft>
                <a:spcPts val="0"/>
              </a:spcAft>
              <a:buClr>
                <a:srgbClr val="EDEDED"/>
              </a:buClr>
              <a:buSzPts val="1200"/>
              <a:buNone/>
            </a:pPr>
            <a:r>
              <a:rPr lang="en"/>
              <a:t>Town of Ponce Inlet</a:t>
            </a:r>
            <a:endParaRPr/>
          </a:p>
          <a:p>
            <a:pPr indent="0" lvl="0" marL="0" rtl="0" algn="ctr">
              <a:lnSpc>
                <a:spcPct val="50000"/>
              </a:lnSpc>
              <a:spcBef>
                <a:spcPts val="800"/>
              </a:spcBef>
              <a:spcAft>
                <a:spcPts val="0"/>
              </a:spcAft>
              <a:buClr>
                <a:srgbClr val="EDEDED"/>
              </a:buClr>
              <a:buSzPts val="1200"/>
              <a:buNone/>
            </a:pPr>
            <a:r>
              <a:rPr lang="en" u="sng">
                <a:solidFill>
                  <a:schemeClr val="hlink"/>
                </a:solidFill>
                <a:hlinkClick r:id="rId4"/>
              </a:rPr>
              <a:t>mdisher@ponce-inlet.org</a:t>
            </a:r>
            <a:endParaRPr/>
          </a:p>
          <a:p>
            <a:pPr indent="0" lvl="0" marL="0" rtl="0" algn="ctr">
              <a:lnSpc>
                <a:spcPct val="50000"/>
              </a:lnSpc>
              <a:spcBef>
                <a:spcPts val="800"/>
              </a:spcBef>
              <a:spcAft>
                <a:spcPts val="0"/>
              </a:spcAft>
              <a:buClr>
                <a:srgbClr val="EDEDED"/>
              </a:buClr>
              <a:buSzPts val="1200"/>
              <a:buNone/>
            </a:pPr>
            <a:r>
              <a:rPr lang="en"/>
              <a:t>(386) 236-2183</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116"/>
          <p:cNvSpPr txBox="1"/>
          <p:nvPr>
            <p:ph idx="1" type="subTitle"/>
          </p:nvPr>
        </p:nvSpPr>
        <p:spPr>
          <a:xfrm>
            <a:off x="-22483" y="3571598"/>
            <a:ext cx="9155700" cy="19227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rtl="0" algn="l">
              <a:lnSpc>
                <a:spcPct val="115384"/>
              </a:lnSpc>
              <a:spcBef>
                <a:spcPts val="0"/>
              </a:spcBef>
              <a:spcAft>
                <a:spcPts val="0"/>
              </a:spcAft>
              <a:buClr>
                <a:schemeClr val="dk1"/>
              </a:buClr>
              <a:buSzPts val="800"/>
              <a:buNone/>
            </a:pPr>
            <a:r>
              <a:t/>
            </a:r>
            <a:endParaRPr b="1" sz="1800">
              <a:solidFill>
                <a:srgbClr val="1F3864"/>
              </a:solidFill>
            </a:endParaRPr>
          </a:p>
          <a:p>
            <a:pPr indent="0" lvl="0" marL="0" rtl="0" algn="l">
              <a:lnSpc>
                <a:spcPct val="115384"/>
              </a:lnSpc>
              <a:spcBef>
                <a:spcPts val="0"/>
              </a:spcBef>
              <a:spcAft>
                <a:spcPts val="0"/>
              </a:spcAft>
              <a:buClr>
                <a:schemeClr val="dk1"/>
              </a:buClr>
              <a:buSzPts val="800"/>
              <a:buFont typeface="Arial"/>
              <a:buNone/>
            </a:pPr>
            <a:r>
              <a:t/>
            </a:r>
            <a:endParaRPr b="1">
              <a:solidFill>
                <a:srgbClr val="1F3864"/>
              </a:solidFill>
            </a:endParaRPr>
          </a:p>
          <a:p>
            <a:pPr indent="0" lvl="0" marL="0" marR="0" rtl="0" algn="ctr">
              <a:lnSpc>
                <a:spcPct val="80000"/>
              </a:lnSpc>
              <a:spcBef>
                <a:spcPts val="0"/>
              </a:spcBef>
              <a:spcAft>
                <a:spcPts val="0"/>
              </a:spcAft>
              <a:buClr>
                <a:schemeClr val="accent1"/>
              </a:buClr>
              <a:buSzPts val="1400"/>
              <a:buFont typeface="Arial"/>
              <a:buNone/>
            </a:pPr>
            <a:r>
              <a:t/>
            </a:r>
            <a:endParaRPr b="0" i="0" sz="1400" u="none" cap="none" strike="noStrike">
              <a:solidFill>
                <a:srgbClr val="37637F"/>
              </a:solidFill>
              <a:latin typeface="Calibri"/>
              <a:ea typeface="Calibri"/>
              <a:cs typeface="Calibri"/>
              <a:sym typeface="Calibri"/>
            </a:endParaRPr>
          </a:p>
        </p:txBody>
      </p:sp>
      <p:sp>
        <p:nvSpPr>
          <p:cNvPr id="854" name="Google Shape;854;p116"/>
          <p:cNvSpPr txBox="1"/>
          <p:nvPr>
            <p:ph type="ctrTitle"/>
          </p:nvPr>
        </p:nvSpPr>
        <p:spPr>
          <a:xfrm>
            <a:off x="2806262" y="0"/>
            <a:ext cx="6326029" cy="2289707"/>
          </a:xfrm>
          <a:prstGeom prst="rect">
            <a:avLst/>
          </a:prstGeom>
          <a:solidFill>
            <a:srgbClr val="012D4B"/>
          </a:solidFill>
          <a:ln cap="flat" cmpd="sng" w="9525">
            <a:solidFill>
              <a:srgbClr val="0070C0"/>
            </a:solidFill>
            <a:prstDash val="solid"/>
            <a:round/>
            <a:headEnd len="sm" w="sm" type="none"/>
            <a:tailEnd len="sm" w="sm" type="none"/>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chemeClr val="lt1"/>
              </a:buClr>
              <a:buSzPts val="3300"/>
              <a:buFont typeface="Calibri"/>
              <a:buNone/>
            </a:pPr>
            <a:br>
              <a:rPr b="0" i="0" lang="en" sz="3000" u="none" cap="none" strike="noStrike">
                <a:latin typeface="Arial"/>
                <a:ea typeface="Arial"/>
                <a:cs typeface="Arial"/>
                <a:sym typeface="Arial"/>
              </a:rPr>
            </a:br>
            <a:r>
              <a:rPr b="0" i="0" lang="en" sz="3000" u="none" cap="none" strike="noStrike">
                <a:latin typeface="Arial"/>
                <a:ea typeface="Arial"/>
                <a:cs typeface="Arial"/>
                <a:sym typeface="Arial"/>
              </a:rPr>
              <a:t>Resilient Shoreline</a:t>
            </a:r>
            <a:r>
              <a:rPr b="0" lang="en" sz="3000">
                <a:latin typeface="Arial"/>
                <a:ea typeface="Arial"/>
                <a:cs typeface="Arial"/>
                <a:sym typeface="Arial"/>
              </a:rPr>
              <a:t> </a:t>
            </a:r>
            <a:br>
              <a:rPr b="0" lang="en" sz="3000">
                <a:latin typeface="Arial"/>
                <a:ea typeface="Arial"/>
                <a:cs typeface="Arial"/>
                <a:sym typeface="Arial"/>
              </a:rPr>
            </a:br>
            <a:r>
              <a:rPr b="0" i="0" lang="en" sz="3000" u="none" cap="none" strike="noStrike">
                <a:latin typeface="Arial"/>
                <a:ea typeface="Arial"/>
                <a:cs typeface="Arial"/>
                <a:sym typeface="Arial"/>
              </a:rPr>
              <a:t>Model Ordinance Template</a:t>
            </a:r>
            <a:br>
              <a:rPr b="0" i="0" lang="en" sz="3000" u="none" cap="none" strike="noStrike">
                <a:latin typeface="Arial"/>
                <a:ea typeface="Arial"/>
                <a:cs typeface="Arial"/>
                <a:sym typeface="Arial"/>
              </a:rPr>
            </a:br>
            <a:br>
              <a:rPr b="1" i="0" lang="en" sz="3000" u="none" cap="none" strike="noStrike">
                <a:latin typeface="Calibri"/>
                <a:ea typeface="Calibri"/>
                <a:cs typeface="Calibri"/>
                <a:sym typeface="Calibri"/>
              </a:rPr>
            </a:br>
            <a:endParaRPr b="1" i="0" sz="2400" u="none" cap="none" strike="noStrike">
              <a:solidFill>
                <a:schemeClr val="lt1"/>
              </a:solidFill>
              <a:latin typeface="Calibri"/>
              <a:ea typeface="Calibri"/>
              <a:cs typeface="Calibri"/>
              <a:sym typeface="Calibri"/>
            </a:endParaRPr>
          </a:p>
        </p:txBody>
      </p:sp>
      <p:pic>
        <p:nvPicPr>
          <p:cNvPr id="855" name="Google Shape;855;p116"/>
          <p:cNvPicPr preferRelativeResize="0"/>
          <p:nvPr/>
        </p:nvPicPr>
        <p:blipFill rotWithShape="1">
          <a:blip r:embed="rId3">
            <a:alphaModFix/>
          </a:blip>
          <a:srcRect b="0" l="0" r="0" t="0"/>
          <a:stretch/>
        </p:blipFill>
        <p:spPr>
          <a:xfrm>
            <a:off x="198427" y="188442"/>
            <a:ext cx="2324056" cy="1001854"/>
          </a:xfrm>
          <a:prstGeom prst="rect">
            <a:avLst/>
          </a:prstGeom>
          <a:noFill/>
          <a:ln>
            <a:noFill/>
          </a:ln>
        </p:spPr>
      </p:pic>
      <p:pic>
        <p:nvPicPr>
          <p:cNvPr descr="Graphical user interface, application&#10;&#10;Description automatically generated" id="856" name="Google Shape;856;p116"/>
          <p:cNvPicPr preferRelativeResize="0"/>
          <p:nvPr/>
        </p:nvPicPr>
        <p:blipFill rotWithShape="1">
          <a:blip r:embed="rId4">
            <a:alphaModFix/>
          </a:blip>
          <a:srcRect b="0" l="0" r="0" t="0"/>
          <a:stretch/>
        </p:blipFill>
        <p:spPr>
          <a:xfrm>
            <a:off x="-23408" y="2108105"/>
            <a:ext cx="9155699" cy="1645096"/>
          </a:xfrm>
          <a:prstGeom prst="rect">
            <a:avLst/>
          </a:prstGeom>
          <a:noFill/>
          <a:ln>
            <a:noFill/>
          </a:ln>
        </p:spPr>
      </p:pic>
      <p:pic>
        <p:nvPicPr>
          <p:cNvPr descr="Logo&#10;&#10;Description automatically generated" id="857" name="Google Shape;857;p116"/>
          <p:cNvPicPr preferRelativeResize="0"/>
          <p:nvPr/>
        </p:nvPicPr>
        <p:blipFill rotWithShape="1">
          <a:blip r:embed="rId5">
            <a:alphaModFix/>
          </a:blip>
          <a:srcRect b="0" l="0" r="0" t="0"/>
          <a:stretch/>
        </p:blipFill>
        <p:spPr>
          <a:xfrm>
            <a:off x="7826269" y="4173923"/>
            <a:ext cx="1145959" cy="994171"/>
          </a:xfrm>
          <a:prstGeom prst="rect">
            <a:avLst/>
          </a:prstGeom>
          <a:noFill/>
          <a:ln>
            <a:noFill/>
          </a:ln>
        </p:spPr>
      </p:pic>
      <p:sp>
        <p:nvSpPr>
          <p:cNvPr id="858" name="Google Shape;858;p116"/>
          <p:cNvSpPr txBox="1"/>
          <p:nvPr/>
        </p:nvSpPr>
        <p:spPr>
          <a:xfrm>
            <a:off x="6073245" y="4311958"/>
            <a:ext cx="1857712" cy="807883"/>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 Funded by a grant </a:t>
            </a:r>
            <a:endParaRPr sz="1100"/>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from the 2021 FDEP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Florida Resilient Coastlines Program</a:t>
            </a:r>
            <a:endParaRPr sz="11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pic>
        <p:nvPicPr>
          <p:cNvPr descr="A picture containing tree, outdoor, water, plant&#10;&#10;Description automatically generated" id="863" name="Google Shape;863;p117"/>
          <p:cNvPicPr preferRelativeResize="0"/>
          <p:nvPr/>
        </p:nvPicPr>
        <p:blipFill rotWithShape="1">
          <a:blip r:embed="rId3">
            <a:alphaModFix/>
          </a:blip>
          <a:srcRect b="0" l="0" r="0" t="0"/>
          <a:stretch/>
        </p:blipFill>
        <p:spPr>
          <a:xfrm>
            <a:off x="1" y="-15766"/>
            <a:ext cx="9144000" cy="5218385"/>
          </a:xfrm>
          <a:prstGeom prst="rect">
            <a:avLst/>
          </a:prstGeom>
          <a:noFill/>
          <a:ln>
            <a:noFill/>
          </a:ln>
        </p:spPr>
      </p:pic>
      <p:sp>
        <p:nvSpPr>
          <p:cNvPr id="864" name="Google Shape;864;p117"/>
          <p:cNvSpPr txBox="1"/>
          <p:nvPr>
            <p:ph idx="1" type="body"/>
          </p:nvPr>
        </p:nvSpPr>
        <p:spPr>
          <a:xfrm>
            <a:off x="5352392" y="396109"/>
            <a:ext cx="3791607" cy="3395498"/>
          </a:xfrm>
          <a:prstGeom prst="rect">
            <a:avLst/>
          </a:prstGeom>
          <a:solidFill>
            <a:srgbClr val="757070"/>
          </a:solidFill>
          <a:ln>
            <a:noFill/>
          </a:ln>
        </p:spPr>
        <p:txBody>
          <a:bodyPr anchorCtr="0" anchor="t" bIns="34275" lIns="68575" spcFirstLastPara="1" rIns="68575" wrap="square" tIns="34275">
            <a:noAutofit/>
          </a:bodyPr>
          <a:lstStyle/>
          <a:p>
            <a:pPr indent="0" lvl="0" marL="0" rtl="0" algn="l">
              <a:lnSpc>
                <a:spcPct val="107000"/>
              </a:lnSpc>
              <a:spcBef>
                <a:spcPts val="0"/>
              </a:spcBef>
              <a:spcAft>
                <a:spcPts val="0"/>
              </a:spcAft>
              <a:buClr>
                <a:schemeClr val="lt1"/>
              </a:buClr>
              <a:buSzPts val="1800"/>
              <a:buNone/>
            </a:pPr>
            <a:r>
              <a:rPr b="1" lang="en" sz="1800">
                <a:solidFill>
                  <a:schemeClr val="lt1"/>
                </a:solidFill>
              </a:rPr>
              <a:t>Research and Stakeholder Input Activities to Develop the Template </a:t>
            </a:r>
            <a:endParaRPr sz="1800">
              <a:solidFill>
                <a:schemeClr val="lt1"/>
              </a:solidFill>
            </a:endParaRPr>
          </a:p>
          <a:p>
            <a:pPr indent="-165100" lvl="0" marL="254000" rtl="0" algn="l">
              <a:lnSpc>
                <a:spcPct val="107000"/>
              </a:lnSpc>
              <a:spcBef>
                <a:spcPts val="0"/>
              </a:spcBef>
              <a:spcAft>
                <a:spcPts val="0"/>
              </a:spcAft>
              <a:buClr>
                <a:schemeClr val="lt1"/>
              </a:buClr>
              <a:buSzPts val="1800"/>
              <a:buChar char="•"/>
            </a:pPr>
            <a:r>
              <a:rPr lang="en" sz="1800">
                <a:solidFill>
                  <a:schemeClr val="lt1"/>
                </a:solidFill>
              </a:rPr>
              <a:t>4 workgroup meetings in 2019-2020 2 workshops in 2021</a:t>
            </a:r>
            <a:endParaRPr/>
          </a:p>
          <a:p>
            <a:pPr indent="-165100" lvl="0" marL="254000" rtl="0" algn="l">
              <a:lnSpc>
                <a:spcPct val="107000"/>
              </a:lnSpc>
              <a:spcBef>
                <a:spcPts val="0"/>
              </a:spcBef>
              <a:spcAft>
                <a:spcPts val="0"/>
              </a:spcAft>
              <a:buClr>
                <a:schemeClr val="lt1"/>
              </a:buClr>
              <a:buSzPts val="1800"/>
              <a:buChar char="•"/>
            </a:pPr>
            <a:r>
              <a:rPr lang="en" sz="1800">
                <a:solidFill>
                  <a:schemeClr val="lt1"/>
                </a:solidFill>
              </a:rPr>
              <a:t>Reviewed 30 comprehensive plans</a:t>
            </a:r>
            <a:endParaRPr/>
          </a:p>
          <a:p>
            <a:pPr indent="-165100" lvl="0" marL="254000" rtl="0" algn="l">
              <a:lnSpc>
                <a:spcPct val="107000"/>
              </a:lnSpc>
              <a:spcBef>
                <a:spcPts val="0"/>
              </a:spcBef>
              <a:spcAft>
                <a:spcPts val="0"/>
              </a:spcAft>
              <a:buClr>
                <a:schemeClr val="lt1"/>
              </a:buClr>
              <a:buSzPts val="1800"/>
              <a:buChar char="•"/>
            </a:pPr>
            <a:r>
              <a:rPr lang="en" sz="1800">
                <a:solidFill>
                  <a:schemeClr val="lt1"/>
                </a:solidFill>
              </a:rPr>
              <a:t>Reviewed code from Broward, Monroe, other counties and cities</a:t>
            </a:r>
            <a:endParaRPr/>
          </a:p>
          <a:p>
            <a:pPr indent="-165100" lvl="0" marL="254000" rtl="0" algn="l">
              <a:lnSpc>
                <a:spcPct val="107000"/>
              </a:lnSpc>
              <a:spcBef>
                <a:spcPts val="0"/>
              </a:spcBef>
              <a:spcAft>
                <a:spcPts val="0"/>
              </a:spcAft>
              <a:buClr>
                <a:schemeClr val="lt1"/>
              </a:buClr>
              <a:buSzPts val="1800"/>
              <a:buChar char="•"/>
            </a:pPr>
            <a:r>
              <a:rPr lang="en" sz="1800">
                <a:solidFill>
                  <a:schemeClr val="lt1"/>
                </a:solidFill>
                <a:latin typeface="Calibri"/>
                <a:ea typeface="Calibri"/>
                <a:cs typeface="Calibri"/>
                <a:sym typeface="Calibri"/>
              </a:rPr>
              <a:t>Reviewed multiple states’ programs and policies</a:t>
            </a:r>
            <a:endParaRPr/>
          </a:p>
          <a:p>
            <a:pPr indent="-165100" lvl="0" marL="254000" rtl="0" algn="l">
              <a:lnSpc>
                <a:spcPct val="107000"/>
              </a:lnSpc>
              <a:spcBef>
                <a:spcPts val="0"/>
              </a:spcBef>
              <a:spcAft>
                <a:spcPts val="0"/>
              </a:spcAft>
              <a:buClr>
                <a:schemeClr val="lt1"/>
              </a:buClr>
              <a:buSzPts val="1800"/>
              <a:buChar char="•"/>
            </a:pPr>
            <a:r>
              <a:rPr lang="en" sz="1800">
                <a:solidFill>
                  <a:schemeClr val="lt1"/>
                </a:solidFill>
              </a:rPr>
              <a:t>10+ meetings with engineers, attorneys, CFMs</a:t>
            </a:r>
            <a:endParaRPr>
              <a:solidFill>
                <a:schemeClr val="lt1"/>
              </a:solidFill>
            </a:endParaRPr>
          </a:p>
        </p:txBody>
      </p:sp>
      <p:sp>
        <p:nvSpPr>
          <p:cNvPr id="865" name="Google Shape;865;p11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888888"/>
              </a:buClr>
              <a:buSzPts val="900"/>
              <a:buFont typeface="Calibri"/>
              <a:buNone/>
            </a:pPr>
            <a:fld id="{00000000-1234-1234-1234-123412341234}" type="slidenum">
              <a:rPr lang="en"/>
              <a:t>‹#›</a:t>
            </a:fld>
            <a:endParaRPr/>
          </a:p>
        </p:txBody>
      </p:sp>
      <p:sp>
        <p:nvSpPr>
          <p:cNvPr id="866" name="Google Shape;866;p117"/>
          <p:cNvSpPr txBox="1"/>
          <p:nvPr/>
        </p:nvSpPr>
        <p:spPr>
          <a:xfrm>
            <a:off x="6022427" y="4707977"/>
            <a:ext cx="2892973" cy="392415"/>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0" i="0" lang="en" sz="1400" u="none" cap="none" strike="noStrike">
                <a:solidFill>
                  <a:schemeClr val="lt1"/>
                </a:solidFill>
                <a:latin typeface="Calibri"/>
                <a:ea typeface="Calibri"/>
                <a:cs typeface="Calibri"/>
                <a:sym typeface="Calibri"/>
              </a:rPr>
              <a:t>Pinellas County Philippe Park living shoreline: </a:t>
            </a:r>
            <a:endParaRPr sz="1100"/>
          </a:p>
          <a:p>
            <a:pPr indent="0" lvl="0" marL="0" marR="0" rtl="0" algn="r">
              <a:spcBef>
                <a:spcPts val="0"/>
              </a:spcBef>
              <a:spcAft>
                <a:spcPts val="0"/>
              </a:spcAft>
              <a:buNone/>
            </a:pPr>
            <a:r>
              <a:rPr b="0" i="0" lang="en" sz="1400" u="none" cap="none" strike="noStrike">
                <a:solidFill>
                  <a:schemeClr val="lt1"/>
                </a:solidFill>
                <a:latin typeface="Calibri"/>
                <a:ea typeface="Calibri"/>
                <a:cs typeface="Calibri"/>
                <a:sym typeface="Calibri"/>
              </a:rPr>
              <a:t>installation Oct 2021</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11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1F3864"/>
              </a:buClr>
              <a:buSzPts val="3300"/>
              <a:buFont typeface="Calibri"/>
              <a:buNone/>
            </a:pPr>
            <a:r>
              <a:rPr b="1" lang="en">
                <a:solidFill>
                  <a:srgbClr val="1F3864"/>
                </a:solidFill>
              </a:rPr>
              <a:t>Summary of Key Concepts in the Ordinance </a:t>
            </a:r>
            <a:endParaRPr/>
          </a:p>
        </p:txBody>
      </p:sp>
      <p:pic>
        <p:nvPicPr>
          <p:cNvPr descr="A picture containing grass, outdoor, nature, shore&#10;&#10;Description automatically generated" id="873" name="Google Shape;873;p118"/>
          <p:cNvPicPr preferRelativeResize="0"/>
          <p:nvPr/>
        </p:nvPicPr>
        <p:blipFill rotWithShape="1">
          <a:blip r:embed="rId3">
            <a:alphaModFix amt="70000"/>
          </a:blip>
          <a:srcRect b="19235" l="0" r="0" t="17191"/>
          <a:stretch/>
        </p:blipFill>
        <p:spPr>
          <a:xfrm>
            <a:off x="5508442" y="3266772"/>
            <a:ext cx="3635558" cy="1933960"/>
          </a:xfrm>
          <a:prstGeom prst="rect">
            <a:avLst/>
          </a:prstGeom>
          <a:noFill/>
          <a:ln>
            <a:noFill/>
          </a:ln>
        </p:spPr>
      </p:pic>
      <p:sp>
        <p:nvSpPr>
          <p:cNvPr id="874" name="Google Shape;874;p118"/>
          <p:cNvSpPr txBox="1"/>
          <p:nvPr>
            <p:ph idx="1" type="body"/>
          </p:nvPr>
        </p:nvSpPr>
        <p:spPr>
          <a:xfrm>
            <a:off x="419564" y="1160135"/>
            <a:ext cx="7886700" cy="2639355"/>
          </a:xfrm>
          <a:prstGeom prst="rect">
            <a:avLst/>
          </a:prstGeom>
          <a:noFill/>
          <a:ln>
            <a:noFill/>
          </a:ln>
        </p:spPr>
        <p:txBody>
          <a:bodyPr anchorCtr="0" anchor="t" bIns="34275" lIns="68575" spcFirstLastPara="1" rIns="68575" wrap="square" tIns="34275">
            <a:normAutofit fontScale="85000" lnSpcReduction="10000"/>
          </a:bodyPr>
          <a:lstStyle/>
          <a:p>
            <a:pPr indent="-341947" lvl="0" marL="355600" rtl="0" algn="l">
              <a:lnSpc>
                <a:spcPct val="90000"/>
              </a:lnSpc>
              <a:spcBef>
                <a:spcPts val="0"/>
              </a:spcBef>
              <a:spcAft>
                <a:spcPts val="0"/>
              </a:spcAft>
              <a:buClr>
                <a:schemeClr val="dk1"/>
              </a:buClr>
              <a:buSzPct val="100000"/>
              <a:buChar char="•"/>
            </a:pPr>
            <a:r>
              <a:rPr b="1" lang="en"/>
              <a:t>Sets minimum elevation for t</a:t>
            </a:r>
            <a:r>
              <a:rPr b="1" lang="en" u="sng"/>
              <a:t>idal flood barriers</a:t>
            </a:r>
            <a:r>
              <a:rPr b="1" lang="en"/>
              <a:t> – seawalls to living shorelines.</a:t>
            </a:r>
            <a:endParaRPr/>
          </a:p>
          <a:p>
            <a:pPr indent="-228600" lvl="0" marL="355600" rtl="0" algn="l">
              <a:lnSpc>
                <a:spcPct val="90000"/>
              </a:lnSpc>
              <a:spcBef>
                <a:spcPts val="0"/>
              </a:spcBef>
              <a:spcAft>
                <a:spcPts val="0"/>
              </a:spcAft>
              <a:buClr>
                <a:schemeClr val="dk1"/>
              </a:buClr>
              <a:buSzPct val="100000"/>
              <a:buNone/>
            </a:pPr>
            <a:r>
              <a:t/>
            </a:r>
            <a:endParaRPr b="1"/>
          </a:p>
          <a:p>
            <a:pPr indent="-341947" lvl="0" marL="355600" rtl="0" algn="l">
              <a:lnSpc>
                <a:spcPct val="90000"/>
              </a:lnSpc>
              <a:spcBef>
                <a:spcPts val="0"/>
              </a:spcBef>
              <a:spcAft>
                <a:spcPts val="0"/>
              </a:spcAft>
              <a:buClr>
                <a:schemeClr val="dk1"/>
              </a:buClr>
              <a:buSzPct val="100000"/>
              <a:buChar char="•"/>
            </a:pPr>
            <a:r>
              <a:rPr b="1" lang="en"/>
              <a:t>Defines parameters for maximum height; does not set a height.</a:t>
            </a:r>
            <a:endParaRPr b="1"/>
          </a:p>
          <a:p>
            <a:pPr indent="-228600" lvl="0" marL="355600" rtl="0" algn="l">
              <a:lnSpc>
                <a:spcPct val="90000"/>
              </a:lnSpc>
              <a:spcBef>
                <a:spcPts val="0"/>
              </a:spcBef>
              <a:spcAft>
                <a:spcPts val="0"/>
              </a:spcAft>
              <a:buClr>
                <a:schemeClr val="dk1"/>
              </a:buClr>
              <a:buSzPct val="100000"/>
              <a:buNone/>
            </a:pPr>
            <a:r>
              <a:t/>
            </a:r>
            <a:endParaRPr b="1">
              <a:solidFill>
                <a:schemeClr val="dk1"/>
              </a:solidFill>
            </a:endParaRPr>
          </a:p>
          <a:p>
            <a:pPr indent="-341947" lvl="0" marL="355600" rtl="0" algn="l">
              <a:lnSpc>
                <a:spcPct val="90000"/>
              </a:lnSpc>
              <a:spcBef>
                <a:spcPts val="0"/>
              </a:spcBef>
              <a:spcAft>
                <a:spcPts val="0"/>
              </a:spcAft>
              <a:buClr>
                <a:schemeClr val="dk1"/>
              </a:buClr>
              <a:buSzPct val="100000"/>
              <a:buChar char="•"/>
            </a:pPr>
            <a:r>
              <a:rPr b="1" lang="en">
                <a:solidFill>
                  <a:schemeClr val="dk1"/>
                </a:solidFill>
              </a:rPr>
              <a:t>Establishes a Shoreline Protection Overlay District to define boundaries. </a:t>
            </a:r>
            <a:endParaRPr/>
          </a:p>
          <a:p>
            <a:pPr indent="-228600" lvl="0" marL="355600" rtl="0" algn="l">
              <a:lnSpc>
                <a:spcPct val="90000"/>
              </a:lnSpc>
              <a:spcBef>
                <a:spcPts val="0"/>
              </a:spcBef>
              <a:spcAft>
                <a:spcPts val="0"/>
              </a:spcAft>
              <a:buClr>
                <a:schemeClr val="dk1"/>
              </a:buClr>
              <a:buSzPct val="100000"/>
              <a:buNone/>
            </a:pPr>
            <a:r>
              <a:t/>
            </a:r>
            <a:endParaRPr b="1">
              <a:solidFill>
                <a:schemeClr val="dk1"/>
              </a:solidFill>
            </a:endParaRPr>
          </a:p>
          <a:p>
            <a:pPr indent="-341947" lvl="0" marL="355600" rtl="0" algn="l">
              <a:lnSpc>
                <a:spcPct val="90000"/>
              </a:lnSpc>
              <a:spcBef>
                <a:spcPts val="0"/>
              </a:spcBef>
              <a:spcAft>
                <a:spcPts val="0"/>
              </a:spcAft>
              <a:buClr>
                <a:schemeClr val="dk1"/>
              </a:buClr>
              <a:buSzPct val="100000"/>
              <a:buChar char="•"/>
            </a:pPr>
            <a:r>
              <a:rPr b="1" lang="en">
                <a:solidFill>
                  <a:schemeClr val="dk1"/>
                </a:solidFill>
              </a:rPr>
              <a:t>Creates 3 standardized project classifications and defines what is permitted, conditionally permitted and prohibited for each classification.</a:t>
            </a:r>
            <a:endParaRPr/>
          </a:p>
          <a:p>
            <a:pPr indent="-228600" lvl="0" marL="355600" marR="406400" rtl="0" algn="l">
              <a:lnSpc>
                <a:spcPct val="90000"/>
              </a:lnSpc>
              <a:spcBef>
                <a:spcPts val="0"/>
              </a:spcBef>
              <a:spcAft>
                <a:spcPts val="0"/>
              </a:spcAft>
              <a:buClr>
                <a:schemeClr val="dk1"/>
              </a:buClr>
              <a:buSzPct val="100000"/>
              <a:buNone/>
            </a:pPr>
            <a:r>
              <a:t/>
            </a:r>
            <a:endParaRPr b="1">
              <a:solidFill>
                <a:schemeClr val="dk1"/>
              </a:solidFill>
            </a:endParaRPr>
          </a:p>
          <a:p>
            <a:pPr indent="-341947" lvl="0" marL="355600" marR="406400" rtl="0" algn="l">
              <a:lnSpc>
                <a:spcPct val="90000"/>
              </a:lnSpc>
              <a:spcBef>
                <a:spcPts val="0"/>
              </a:spcBef>
              <a:spcAft>
                <a:spcPts val="0"/>
              </a:spcAft>
              <a:buClr>
                <a:schemeClr val="dk1"/>
              </a:buClr>
              <a:buSzPct val="100000"/>
              <a:buChar char="•"/>
            </a:pPr>
            <a:r>
              <a:rPr b="1" lang="en">
                <a:solidFill>
                  <a:schemeClr val="dk1"/>
                </a:solidFill>
              </a:rPr>
              <a:t>Establishes a </a:t>
            </a:r>
            <a:r>
              <a:rPr b="1" lang="en" u="sng">
                <a:solidFill>
                  <a:schemeClr val="dk1"/>
                </a:solidFill>
              </a:rPr>
              <a:t>target year </a:t>
            </a:r>
            <a:r>
              <a:rPr b="1" lang="en">
                <a:solidFill>
                  <a:schemeClr val="dk1"/>
                </a:solidFill>
              </a:rPr>
              <a:t>for all shorelines                                                         to meet the</a:t>
            </a:r>
            <a:r>
              <a:rPr b="1" lang="en" sz="2100">
                <a:solidFill>
                  <a:schemeClr val="dk1"/>
                </a:solidFill>
              </a:rPr>
              <a:t> minimum elevation requirement.</a:t>
            </a:r>
            <a:endParaRPr/>
          </a:p>
        </p:txBody>
      </p:sp>
      <p:sp>
        <p:nvSpPr>
          <p:cNvPr id="875" name="Google Shape;875;p118"/>
          <p:cNvSpPr txBox="1"/>
          <p:nvPr/>
        </p:nvSpPr>
        <p:spPr>
          <a:xfrm>
            <a:off x="3115827" y="4108815"/>
            <a:ext cx="2254500" cy="931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 sz="1400" u="none" cap="none" strike="noStrike">
                <a:solidFill>
                  <a:srgbClr val="201F1E"/>
                </a:solidFill>
                <a:latin typeface="Calibri"/>
                <a:ea typeface="Calibri"/>
                <a:cs typeface="Calibri"/>
                <a:sym typeface="Calibri"/>
              </a:rPr>
              <a:t>Ozona Park, Safety Harbor, </a:t>
            </a:r>
            <a:endParaRPr sz="1100"/>
          </a:p>
          <a:p>
            <a:pPr indent="0" lvl="0" marL="0" marR="0" rtl="0" algn="ctr">
              <a:spcBef>
                <a:spcPts val="0"/>
              </a:spcBef>
              <a:spcAft>
                <a:spcPts val="0"/>
              </a:spcAft>
              <a:buNone/>
            </a:pPr>
            <a:r>
              <a:rPr b="0" i="0" lang="en" sz="1400" u="none" cap="none" strike="noStrike">
                <a:solidFill>
                  <a:srgbClr val="201F1E"/>
                </a:solidFill>
                <a:latin typeface="Calibri"/>
                <a:ea typeface="Calibri"/>
                <a:cs typeface="Calibri"/>
                <a:sym typeface="Calibri"/>
              </a:rPr>
              <a:t>14 months after installation and after TS Elsa -- no damage.</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119"/>
          <p:cNvSpPr txBox="1"/>
          <p:nvPr>
            <p:ph type="title"/>
          </p:nvPr>
        </p:nvSpPr>
        <p:spPr>
          <a:xfrm>
            <a:off x="432619" y="66675"/>
            <a:ext cx="8068500" cy="994275"/>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1100"/>
              </a:spcBef>
              <a:spcAft>
                <a:spcPts val="300"/>
              </a:spcAft>
              <a:buSzPts val="1400"/>
              <a:buNone/>
            </a:pPr>
            <a:r>
              <a:rPr b="1" lang="en">
                <a:solidFill>
                  <a:srgbClr val="1F3864"/>
                </a:solidFill>
              </a:rPr>
              <a:t>Ordinance -- 12 Sections </a:t>
            </a:r>
            <a:endParaRPr>
              <a:solidFill>
                <a:srgbClr val="1F3864"/>
              </a:solidFill>
            </a:endParaRPr>
          </a:p>
        </p:txBody>
      </p:sp>
      <p:sp>
        <p:nvSpPr>
          <p:cNvPr id="882" name="Google Shape;882;p119"/>
          <p:cNvSpPr txBox="1"/>
          <p:nvPr>
            <p:ph idx="1" type="body"/>
          </p:nvPr>
        </p:nvSpPr>
        <p:spPr>
          <a:xfrm>
            <a:off x="1021946" y="940050"/>
            <a:ext cx="7689434" cy="3263400"/>
          </a:xfrm>
          <a:prstGeom prst="rect">
            <a:avLst/>
          </a:prstGeom>
          <a:noFill/>
          <a:ln>
            <a:noFill/>
          </a:ln>
        </p:spPr>
        <p:txBody>
          <a:bodyPr anchorCtr="0" anchor="t" bIns="34275" lIns="68575" spcFirstLastPara="1" rIns="68575" wrap="square" tIns="34275">
            <a:noAutofit/>
          </a:bodyPr>
          <a:lstStyle/>
          <a:p>
            <a:pPr indent="0" lvl="0" marL="12700" marR="0" rtl="0" algn="l">
              <a:lnSpc>
                <a:spcPct val="90000"/>
              </a:lnSpc>
              <a:spcBef>
                <a:spcPts val="800"/>
              </a:spcBef>
              <a:spcAft>
                <a:spcPts val="0"/>
              </a:spcAft>
              <a:buSzPts val="1400"/>
              <a:buNone/>
            </a:pPr>
            <a:r>
              <a:rPr b="1" lang="en" sz="1400">
                <a:latin typeface="Calibri"/>
                <a:ea typeface="Calibri"/>
                <a:cs typeface="Calibri"/>
                <a:sym typeface="Calibri"/>
              </a:rPr>
              <a:t>01: Purpose and intent</a:t>
            </a:r>
            <a:endParaRPr/>
          </a:p>
          <a:p>
            <a:pPr indent="0" lvl="0" marL="12700" marR="0" rtl="0" algn="l">
              <a:lnSpc>
                <a:spcPct val="90000"/>
              </a:lnSpc>
              <a:spcBef>
                <a:spcPts val="800"/>
              </a:spcBef>
              <a:spcAft>
                <a:spcPts val="0"/>
              </a:spcAft>
              <a:buSzPts val="1400"/>
              <a:buNone/>
            </a:pPr>
            <a:r>
              <a:rPr b="1" lang="en" sz="1400">
                <a:latin typeface="Calibri"/>
                <a:ea typeface="Calibri"/>
                <a:cs typeface="Calibri"/>
                <a:sym typeface="Calibri"/>
              </a:rPr>
              <a:t>02. Applicability</a:t>
            </a:r>
            <a:endParaRPr sz="1400">
              <a:latin typeface="Calibri"/>
              <a:ea typeface="Calibri"/>
              <a:cs typeface="Calibri"/>
              <a:sym typeface="Calibri"/>
            </a:endParaRPr>
          </a:p>
          <a:p>
            <a:pPr indent="0" lvl="0" marL="12700" marR="0" rtl="0" algn="l">
              <a:lnSpc>
                <a:spcPct val="90000"/>
              </a:lnSpc>
              <a:spcBef>
                <a:spcPts val="800"/>
              </a:spcBef>
              <a:spcAft>
                <a:spcPts val="0"/>
              </a:spcAft>
              <a:buSzPts val="1400"/>
              <a:buNone/>
            </a:pPr>
            <a:r>
              <a:rPr b="1" lang="en" sz="1400"/>
              <a:t>03: Definitions</a:t>
            </a:r>
            <a:endParaRPr/>
          </a:p>
          <a:p>
            <a:pPr indent="0" lvl="0" marL="12700" marR="0" rtl="0" algn="l">
              <a:lnSpc>
                <a:spcPct val="90000"/>
              </a:lnSpc>
              <a:spcBef>
                <a:spcPts val="800"/>
              </a:spcBef>
              <a:spcAft>
                <a:spcPts val="0"/>
              </a:spcAft>
              <a:buSzPts val="1400"/>
              <a:buNone/>
            </a:pPr>
            <a:r>
              <a:rPr b="1" lang="en" sz="1400"/>
              <a:t>04: </a:t>
            </a:r>
            <a:r>
              <a:rPr b="1" lang="en" sz="1400">
                <a:latin typeface="Calibri"/>
                <a:ea typeface="Calibri"/>
                <a:cs typeface="Calibri"/>
                <a:sym typeface="Calibri"/>
              </a:rPr>
              <a:t>Minimum elevations for tidal flood barriers within tidally influenced areas</a:t>
            </a:r>
            <a:endParaRPr sz="1400">
              <a:latin typeface="Calibri"/>
              <a:ea typeface="Calibri"/>
              <a:cs typeface="Calibri"/>
              <a:sym typeface="Calibri"/>
            </a:endParaRPr>
          </a:p>
          <a:p>
            <a:pPr indent="0" lvl="0" marL="12700" marR="0" rtl="0" algn="l">
              <a:lnSpc>
                <a:spcPct val="90000"/>
              </a:lnSpc>
              <a:spcBef>
                <a:spcPts val="800"/>
              </a:spcBef>
              <a:spcAft>
                <a:spcPts val="0"/>
              </a:spcAft>
              <a:buSzPts val="1400"/>
              <a:buNone/>
            </a:pPr>
            <a:r>
              <a:rPr b="1" lang="en" sz="1400"/>
              <a:t>05: </a:t>
            </a:r>
            <a:r>
              <a:rPr b="1" lang="en" sz="1400">
                <a:latin typeface="Calibri"/>
                <a:ea typeface="Calibri"/>
                <a:cs typeface="Calibri"/>
                <a:sym typeface="Calibri"/>
              </a:rPr>
              <a:t>Shoreline overlay districts, shoreline structures and hierarchy of response</a:t>
            </a:r>
            <a:endParaRPr sz="1400">
              <a:latin typeface="Calibri"/>
              <a:ea typeface="Calibri"/>
              <a:cs typeface="Calibri"/>
              <a:sym typeface="Calibri"/>
            </a:endParaRPr>
          </a:p>
          <a:p>
            <a:pPr indent="0" lvl="0" marL="12700" marR="0" rtl="0" algn="l">
              <a:lnSpc>
                <a:spcPct val="90000"/>
              </a:lnSpc>
              <a:spcBef>
                <a:spcPts val="800"/>
              </a:spcBef>
              <a:spcAft>
                <a:spcPts val="0"/>
              </a:spcAft>
              <a:buSzPts val="1400"/>
              <a:buNone/>
            </a:pPr>
            <a:r>
              <a:rPr b="1" lang="en" sz="1400">
                <a:latin typeface="Calibri"/>
                <a:ea typeface="Calibri"/>
                <a:cs typeface="Calibri"/>
                <a:sym typeface="Calibri"/>
              </a:rPr>
              <a:t>06.  Design and Construction of Natural Shorelines</a:t>
            </a:r>
            <a:endParaRPr/>
          </a:p>
          <a:p>
            <a:pPr indent="0" lvl="0" marL="12700" marR="0" rtl="0" algn="l">
              <a:lnSpc>
                <a:spcPct val="90000"/>
              </a:lnSpc>
              <a:spcBef>
                <a:spcPts val="800"/>
              </a:spcBef>
              <a:spcAft>
                <a:spcPts val="0"/>
              </a:spcAft>
              <a:buSzPts val="1400"/>
              <a:buNone/>
            </a:pPr>
            <a:r>
              <a:rPr b="1" lang="en" sz="1400">
                <a:latin typeface="Calibri"/>
                <a:ea typeface="Calibri"/>
                <a:cs typeface="Calibri"/>
                <a:sym typeface="Calibri"/>
              </a:rPr>
              <a:t>07:  Design and Construction of Hybrid Shorelines</a:t>
            </a:r>
            <a:endParaRPr sz="1400">
              <a:latin typeface="Calibri"/>
              <a:ea typeface="Calibri"/>
              <a:cs typeface="Calibri"/>
              <a:sym typeface="Calibri"/>
            </a:endParaRPr>
          </a:p>
          <a:p>
            <a:pPr indent="0" lvl="0" marL="12700" marR="0" rtl="0" algn="l">
              <a:lnSpc>
                <a:spcPct val="90000"/>
              </a:lnSpc>
              <a:spcBef>
                <a:spcPts val="800"/>
              </a:spcBef>
              <a:spcAft>
                <a:spcPts val="0"/>
              </a:spcAft>
              <a:buSzPts val="1400"/>
              <a:buNone/>
            </a:pPr>
            <a:r>
              <a:rPr b="1" lang="en" sz="1400">
                <a:latin typeface="Calibri"/>
                <a:ea typeface="Calibri"/>
                <a:cs typeface="Calibri"/>
                <a:sym typeface="Calibri"/>
              </a:rPr>
              <a:t>08:  Design and Construction of Seawalls/bulkheads</a:t>
            </a:r>
            <a:endParaRPr b="1" sz="1400">
              <a:latin typeface="Calibri"/>
              <a:ea typeface="Calibri"/>
              <a:cs typeface="Calibri"/>
              <a:sym typeface="Calibri"/>
            </a:endParaRPr>
          </a:p>
          <a:p>
            <a:pPr indent="0" lvl="0" marL="12700" marR="0" rtl="0" algn="l">
              <a:lnSpc>
                <a:spcPct val="90000"/>
              </a:lnSpc>
              <a:spcBef>
                <a:spcPts val="800"/>
              </a:spcBef>
              <a:spcAft>
                <a:spcPts val="0"/>
              </a:spcAft>
              <a:buSzPts val="1400"/>
              <a:buNone/>
            </a:pPr>
            <a:r>
              <a:rPr b="1" lang="en" sz="1400">
                <a:latin typeface="Calibri"/>
                <a:ea typeface="Calibri"/>
                <a:cs typeface="Calibri"/>
                <a:sym typeface="Calibri"/>
              </a:rPr>
              <a:t>09:  Authorizations for tidal flood barriers, living shorelines and NNBFs—Required and Hardships</a:t>
            </a:r>
            <a:endParaRPr sz="1400">
              <a:latin typeface="Calibri"/>
              <a:ea typeface="Calibri"/>
              <a:cs typeface="Calibri"/>
              <a:sym typeface="Calibri"/>
            </a:endParaRPr>
          </a:p>
          <a:p>
            <a:pPr indent="0" lvl="0" marL="12700" marR="0" rtl="0" algn="l">
              <a:lnSpc>
                <a:spcPct val="90000"/>
              </a:lnSpc>
              <a:spcBef>
                <a:spcPts val="800"/>
              </a:spcBef>
              <a:spcAft>
                <a:spcPts val="0"/>
              </a:spcAft>
              <a:buSzPts val="1400"/>
              <a:buNone/>
            </a:pPr>
            <a:r>
              <a:rPr b="1" lang="en" sz="1400">
                <a:latin typeface="Calibri"/>
                <a:ea typeface="Calibri"/>
                <a:cs typeface="Calibri"/>
                <a:sym typeface="Calibri"/>
              </a:rPr>
              <a:t>10:  Applications for Permits</a:t>
            </a:r>
            <a:endParaRPr sz="1400">
              <a:latin typeface="Calibri"/>
              <a:ea typeface="Calibri"/>
              <a:cs typeface="Calibri"/>
              <a:sym typeface="Calibri"/>
            </a:endParaRPr>
          </a:p>
          <a:p>
            <a:pPr indent="0" lvl="0" marL="12700" marR="0" rtl="0" algn="l">
              <a:lnSpc>
                <a:spcPct val="90000"/>
              </a:lnSpc>
              <a:spcBef>
                <a:spcPts val="800"/>
              </a:spcBef>
              <a:spcAft>
                <a:spcPts val="0"/>
              </a:spcAft>
              <a:buSzPts val="1400"/>
              <a:buNone/>
            </a:pPr>
            <a:r>
              <a:rPr b="1" lang="en" sz="1400">
                <a:latin typeface="Calibri"/>
                <a:ea typeface="Calibri"/>
                <a:cs typeface="Calibri"/>
                <a:sym typeface="Calibri"/>
              </a:rPr>
              <a:t>11:  Maintenance and operations of tidal flood barriers, living shorelines and NNBFs</a:t>
            </a:r>
            <a:endParaRPr/>
          </a:p>
          <a:p>
            <a:pPr indent="0" lvl="0" marL="12700" marR="0" rtl="0" algn="l">
              <a:lnSpc>
                <a:spcPct val="90000"/>
              </a:lnSpc>
              <a:spcBef>
                <a:spcPts val="800"/>
              </a:spcBef>
              <a:spcAft>
                <a:spcPts val="0"/>
              </a:spcAft>
              <a:buSzPts val="1400"/>
              <a:buNone/>
            </a:pPr>
            <a:r>
              <a:rPr b="1" lang="en" sz="1400">
                <a:latin typeface="Calibri"/>
                <a:ea typeface="Calibri"/>
                <a:cs typeface="Calibri"/>
                <a:sym typeface="Calibri"/>
              </a:rPr>
              <a:t>12:  Required notifications in contracts for sale of real estate</a:t>
            </a:r>
            <a:endParaRPr sz="1400">
              <a:latin typeface="Calibri"/>
              <a:ea typeface="Calibri"/>
              <a:cs typeface="Calibri"/>
              <a:sym typeface="Calibri"/>
            </a:endParaRPr>
          </a:p>
          <a:p>
            <a:pPr indent="0" lvl="0" marL="12700" marR="0" rtl="0" algn="l">
              <a:lnSpc>
                <a:spcPct val="90000"/>
              </a:lnSpc>
              <a:spcBef>
                <a:spcPts val="800"/>
              </a:spcBef>
              <a:spcAft>
                <a:spcPts val="0"/>
              </a:spcAft>
              <a:buSzPts val="1400"/>
              <a:buNone/>
            </a:pPr>
            <a:r>
              <a:t/>
            </a:r>
            <a:endParaRPr b="1" sz="2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2">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2">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2">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2">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2">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2">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2">
                                            <p:txEl>
                                              <p:pRg end="12" st="1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120"/>
          <p:cNvSpPr txBox="1"/>
          <p:nvPr>
            <p:ph type="title"/>
          </p:nvPr>
        </p:nvSpPr>
        <p:spPr>
          <a:xfrm>
            <a:off x="442913" y="0"/>
            <a:ext cx="7886700" cy="994275"/>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1400"/>
              <a:buNone/>
            </a:pPr>
            <a:r>
              <a:rPr b="1" lang="en">
                <a:solidFill>
                  <a:srgbClr val="1F3864"/>
                </a:solidFill>
              </a:rPr>
              <a:t>Section 1 Purpose and Intent</a:t>
            </a:r>
            <a:endParaRPr b="1">
              <a:solidFill>
                <a:srgbClr val="1F3864"/>
              </a:solidFill>
            </a:endParaRPr>
          </a:p>
        </p:txBody>
      </p:sp>
      <p:sp>
        <p:nvSpPr>
          <p:cNvPr id="889" name="Google Shape;889;p120"/>
          <p:cNvSpPr txBox="1"/>
          <p:nvPr>
            <p:ph idx="1" type="body"/>
          </p:nvPr>
        </p:nvSpPr>
        <p:spPr>
          <a:xfrm>
            <a:off x="442913" y="747168"/>
            <a:ext cx="8480370" cy="4108610"/>
          </a:xfrm>
          <a:prstGeom prst="rect">
            <a:avLst/>
          </a:prstGeom>
          <a:noFill/>
          <a:ln>
            <a:noFill/>
          </a:ln>
        </p:spPr>
        <p:txBody>
          <a:bodyPr anchorCtr="0" anchor="t" bIns="34275" lIns="68575" spcFirstLastPara="1" rIns="68575" wrap="square" tIns="34275">
            <a:noAutofit/>
          </a:bodyPr>
          <a:lstStyle/>
          <a:p>
            <a:pPr indent="0" lvl="0" marL="0" marR="0" rtl="0" algn="just">
              <a:lnSpc>
                <a:spcPct val="107000"/>
              </a:lnSpc>
              <a:spcBef>
                <a:spcPts val="0"/>
              </a:spcBef>
              <a:spcAft>
                <a:spcPts val="0"/>
              </a:spcAft>
              <a:buSzPts val="1400"/>
              <a:buNone/>
            </a:pPr>
            <a:r>
              <a:rPr lang="en" sz="1500">
                <a:latin typeface="Calibri"/>
                <a:ea typeface="Calibri"/>
                <a:cs typeface="Calibri"/>
                <a:sym typeface="Calibri"/>
              </a:rPr>
              <a:t>Ensure that local shorelines </a:t>
            </a:r>
            <a:r>
              <a:rPr lang="en" sz="1500" u="sng">
                <a:latin typeface="Calibri"/>
                <a:ea typeface="Calibri"/>
                <a:cs typeface="Calibri"/>
                <a:sym typeface="Calibri"/>
              </a:rPr>
              <a:t>are resilient to changing sea levels and tidally influenced flooding through 2070 to provide community flood protection benefits </a:t>
            </a:r>
            <a:r>
              <a:rPr lang="en" sz="1500">
                <a:latin typeface="Calibri"/>
                <a:ea typeface="Calibri"/>
                <a:cs typeface="Calibri"/>
                <a:sym typeface="Calibri"/>
              </a:rPr>
              <a:t>and ensure the ecological integrity of coastal habitats and shorelines on bay waters and riverine systems. Includes a consistent minimum elevation, design criteria, etc. for tidal flood barriers, living shorelines and natural and nature-based features (NNBFs) that will:</a:t>
            </a:r>
            <a:endParaRPr/>
          </a:p>
          <a:p>
            <a:pPr indent="0" lvl="0" marL="0" marR="0" rtl="0" algn="just">
              <a:lnSpc>
                <a:spcPct val="107000"/>
              </a:lnSpc>
              <a:spcBef>
                <a:spcPts val="0"/>
              </a:spcBef>
              <a:spcAft>
                <a:spcPts val="0"/>
              </a:spcAft>
              <a:buSzPts val="1400"/>
              <a:buNone/>
            </a:pPr>
            <a:r>
              <a:rPr lang="en" sz="1500">
                <a:latin typeface="Calibri"/>
                <a:ea typeface="Calibri"/>
                <a:cs typeface="Calibri"/>
                <a:sym typeface="Calibri"/>
              </a:rPr>
              <a:t> </a:t>
            </a:r>
            <a:endParaRPr/>
          </a:p>
          <a:p>
            <a:pPr indent="-254000" lvl="0" marL="254000" marR="0" rtl="0" algn="just">
              <a:lnSpc>
                <a:spcPct val="107000"/>
              </a:lnSpc>
              <a:spcBef>
                <a:spcPts val="0"/>
              </a:spcBef>
              <a:spcAft>
                <a:spcPts val="0"/>
              </a:spcAft>
              <a:buSzPts val="1400"/>
              <a:buAutoNum type="alphaLcParenBoth"/>
            </a:pPr>
            <a:r>
              <a:rPr lang="en" sz="1500">
                <a:latin typeface="Calibri"/>
                <a:ea typeface="Calibri"/>
                <a:cs typeface="Calibri"/>
                <a:sym typeface="Calibri"/>
              </a:rPr>
              <a:t>Create a standard for tidal flood barriers accounting for water levels predicted by 2070 for sea level rise. </a:t>
            </a:r>
            <a:endParaRPr sz="1500">
              <a:latin typeface="Calibri"/>
              <a:ea typeface="Calibri"/>
              <a:cs typeface="Calibri"/>
              <a:sym typeface="Calibri"/>
            </a:endParaRPr>
          </a:p>
          <a:p>
            <a:pPr indent="0" lvl="0" marL="0" marR="0" rtl="0" algn="just">
              <a:lnSpc>
                <a:spcPct val="107000"/>
              </a:lnSpc>
              <a:spcBef>
                <a:spcPts val="0"/>
              </a:spcBef>
              <a:spcAft>
                <a:spcPts val="0"/>
              </a:spcAft>
              <a:buSzPts val="1400"/>
              <a:buNone/>
            </a:pPr>
            <a:r>
              <a:rPr lang="en" sz="1500">
                <a:latin typeface="Calibri"/>
                <a:ea typeface="Calibri"/>
                <a:cs typeface="Calibri"/>
                <a:sym typeface="Calibri"/>
              </a:rPr>
              <a:t> </a:t>
            </a:r>
            <a:endParaRPr/>
          </a:p>
          <a:p>
            <a:pPr indent="0" lvl="0" marL="0" marR="0" rtl="0" algn="just">
              <a:lnSpc>
                <a:spcPct val="107000"/>
              </a:lnSpc>
              <a:spcBef>
                <a:spcPts val="0"/>
              </a:spcBef>
              <a:spcAft>
                <a:spcPts val="0"/>
              </a:spcAft>
              <a:buSzPts val="1400"/>
              <a:buNone/>
            </a:pPr>
            <a:r>
              <a:rPr lang="en" sz="1500">
                <a:latin typeface="Calibri"/>
                <a:ea typeface="Calibri"/>
                <a:cs typeface="Calibri"/>
                <a:sym typeface="Calibri"/>
              </a:rPr>
              <a:t>(b) Ensure new shoreline protection structures and major shoreline modifications are designed for use as “tidal flood barriers” with standards accounting for future predicted tidal flood conditions in accordance with currently accepted sea level rise projections.</a:t>
            </a:r>
            <a:endParaRPr/>
          </a:p>
          <a:p>
            <a:pPr indent="0" lvl="0" marL="0" marR="0" rtl="0" algn="just">
              <a:lnSpc>
                <a:spcPct val="107000"/>
              </a:lnSpc>
              <a:spcBef>
                <a:spcPts val="0"/>
              </a:spcBef>
              <a:spcAft>
                <a:spcPts val="0"/>
              </a:spcAft>
              <a:buSzPts val="1400"/>
              <a:buNone/>
            </a:pPr>
            <a:r>
              <a:rPr lang="en" sz="1500">
                <a:latin typeface="Calibri"/>
                <a:ea typeface="Calibri"/>
                <a:cs typeface="Calibri"/>
                <a:sym typeface="Calibri"/>
              </a:rPr>
              <a:t> </a:t>
            </a:r>
            <a:endParaRPr/>
          </a:p>
          <a:p>
            <a:pPr indent="0" lvl="0" marL="0" marR="0" rtl="0" algn="just">
              <a:lnSpc>
                <a:spcPct val="107000"/>
              </a:lnSpc>
              <a:spcBef>
                <a:spcPts val="0"/>
              </a:spcBef>
              <a:spcAft>
                <a:spcPts val="0"/>
              </a:spcAft>
              <a:buSzPts val="1400"/>
              <a:buNone/>
            </a:pPr>
            <a:r>
              <a:rPr lang="en" sz="1500">
                <a:latin typeface="Calibri"/>
                <a:ea typeface="Calibri"/>
                <a:cs typeface="Calibri"/>
                <a:sym typeface="Calibri"/>
              </a:rPr>
              <a:t>(c) Facilitate the construction of living shorelines and NNBFs, where appropriate, that can defend against tidal flooding, enhance water quality and improve natural resource benefits.  </a:t>
            </a:r>
            <a:endParaRPr/>
          </a:p>
          <a:p>
            <a:pPr indent="0" lvl="0" marL="0" marR="0" rtl="0" algn="just">
              <a:lnSpc>
                <a:spcPct val="107000"/>
              </a:lnSpc>
              <a:spcBef>
                <a:spcPts val="0"/>
              </a:spcBef>
              <a:spcAft>
                <a:spcPts val="0"/>
              </a:spcAft>
              <a:buSzPts val="1400"/>
              <a:buNone/>
            </a:pPr>
            <a:r>
              <a:rPr lang="en" sz="1500">
                <a:latin typeface="Calibri"/>
                <a:ea typeface="Calibri"/>
                <a:cs typeface="Calibri"/>
                <a:sym typeface="Calibri"/>
              </a:rPr>
              <a:t> </a:t>
            </a:r>
            <a:endParaRPr/>
          </a:p>
          <a:p>
            <a:pPr indent="0" lvl="0" marL="0" marR="0" rtl="0" algn="just">
              <a:lnSpc>
                <a:spcPct val="107000"/>
              </a:lnSpc>
              <a:spcBef>
                <a:spcPts val="0"/>
              </a:spcBef>
              <a:spcAft>
                <a:spcPts val="0"/>
              </a:spcAft>
              <a:buSzPts val="1400"/>
              <a:buNone/>
            </a:pPr>
            <a:r>
              <a:rPr lang="en" sz="1500">
                <a:latin typeface="Calibri"/>
                <a:ea typeface="Calibri"/>
                <a:cs typeface="Calibri"/>
                <a:sym typeface="Calibri"/>
              </a:rPr>
              <a:t>(d) Establish a policy for protecting and preserving natural shorelines, promoting living and hybrid shorelines and hardened structures where appropriate.  </a:t>
            </a:r>
            <a:endParaRPr sz="15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121"/>
          <p:cNvSpPr txBox="1"/>
          <p:nvPr>
            <p:ph type="title"/>
          </p:nvPr>
        </p:nvSpPr>
        <p:spPr>
          <a:xfrm>
            <a:off x="162041" y="209550"/>
            <a:ext cx="7886700" cy="994275"/>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1400"/>
              <a:buNone/>
            </a:pPr>
            <a:r>
              <a:rPr b="1" lang="en">
                <a:solidFill>
                  <a:srgbClr val="1F3864"/>
                </a:solidFill>
              </a:rPr>
              <a:t>Section 2 Applicability</a:t>
            </a:r>
            <a:endParaRPr b="1">
              <a:solidFill>
                <a:srgbClr val="1F3864"/>
              </a:solidFill>
            </a:endParaRPr>
          </a:p>
        </p:txBody>
      </p:sp>
      <p:pic>
        <p:nvPicPr>
          <p:cNvPr descr="A picture containing sky, outdoor, nature, shore&#10;&#10;Description automatically generated" id="896" name="Google Shape;896;p121"/>
          <p:cNvPicPr preferRelativeResize="0"/>
          <p:nvPr/>
        </p:nvPicPr>
        <p:blipFill rotWithShape="1">
          <a:blip r:embed="rId3">
            <a:alphaModFix/>
          </a:blip>
          <a:srcRect b="25218" l="0" r="0" t="9853"/>
          <a:stretch/>
        </p:blipFill>
        <p:spPr>
          <a:xfrm>
            <a:off x="33052" y="1068170"/>
            <a:ext cx="3684402" cy="4075330"/>
          </a:xfrm>
          <a:prstGeom prst="rect">
            <a:avLst/>
          </a:prstGeom>
          <a:noFill/>
          <a:ln>
            <a:noFill/>
          </a:ln>
        </p:spPr>
      </p:pic>
      <p:sp>
        <p:nvSpPr>
          <p:cNvPr id="897" name="Google Shape;897;p121"/>
          <p:cNvSpPr txBox="1"/>
          <p:nvPr>
            <p:ph idx="1" type="body"/>
          </p:nvPr>
        </p:nvSpPr>
        <p:spPr>
          <a:xfrm>
            <a:off x="2751462" y="1063682"/>
            <a:ext cx="6359486" cy="3071894"/>
          </a:xfrm>
          <a:prstGeom prst="rect">
            <a:avLst/>
          </a:prstGeom>
          <a:solidFill>
            <a:schemeClr val="lt1"/>
          </a:solidFill>
          <a:ln>
            <a:noFill/>
          </a:ln>
        </p:spPr>
        <p:txBody>
          <a:bodyPr anchorCtr="0" anchor="t" bIns="34275" lIns="68575" spcFirstLastPara="1" rIns="68575" wrap="square" tIns="34275">
            <a:normAutofit/>
          </a:bodyPr>
          <a:lstStyle/>
          <a:p>
            <a:pPr indent="0" lvl="0" marL="88900" rtl="0" algn="l">
              <a:lnSpc>
                <a:spcPct val="90000"/>
              </a:lnSpc>
              <a:spcBef>
                <a:spcPts val="0"/>
              </a:spcBef>
              <a:spcAft>
                <a:spcPts val="0"/>
              </a:spcAft>
              <a:buSzPts val="1400"/>
              <a:buNone/>
            </a:pPr>
            <a:r>
              <a:rPr lang="en"/>
              <a:t>Specific conditions which trigger property owner action:</a:t>
            </a:r>
            <a:endParaRPr/>
          </a:p>
          <a:p>
            <a:pPr indent="-254000" lvl="0" marL="685800" rtl="0" algn="l">
              <a:lnSpc>
                <a:spcPct val="90000"/>
              </a:lnSpc>
              <a:spcBef>
                <a:spcPts val="0"/>
              </a:spcBef>
              <a:spcAft>
                <a:spcPts val="0"/>
              </a:spcAft>
              <a:buSzPts val="1400"/>
              <a:buAutoNum type="arabicPeriod"/>
            </a:pPr>
            <a:r>
              <a:rPr b="1" lang="en">
                <a:solidFill>
                  <a:srgbClr val="222A35"/>
                </a:solidFill>
              </a:rPr>
              <a:t>New</a:t>
            </a:r>
            <a:r>
              <a:rPr lang="en">
                <a:solidFill>
                  <a:srgbClr val="222A35"/>
                </a:solidFill>
              </a:rPr>
              <a:t> tidal flood barriers;</a:t>
            </a:r>
            <a:endParaRPr/>
          </a:p>
          <a:p>
            <a:pPr indent="-254000" lvl="0" marL="685800" rtl="0" algn="l">
              <a:lnSpc>
                <a:spcPct val="90000"/>
              </a:lnSpc>
              <a:spcBef>
                <a:spcPts val="0"/>
              </a:spcBef>
              <a:spcAft>
                <a:spcPts val="0"/>
              </a:spcAft>
              <a:buSzPts val="1400"/>
              <a:buAutoNum type="arabicPeriod"/>
            </a:pPr>
            <a:r>
              <a:rPr lang="en">
                <a:solidFill>
                  <a:srgbClr val="222A35"/>
                </a:solidFill>
              </a:rPr>
              <a:t>Existing </a:t>
            </a:r>
            <a:r>
              <a:rPr lang="en"/>
              <a:t>shorelines and shoreline structures</a:t>
            </a:r>
            <a:r>
              <a:rPr lang="en">
                <a:solidFill>
                  <a:srgbClr val="222A35"/>
                </a:solidFill>
              </a:rPr>
              <a:t> which need </a:t>
            </a:r>
            <a:r>
              <a:rPr b="1" lang="en">
                <a:solidFill>
                  <a:srgbClr val="222A35"/>
                </a:solidFill>
              </a:rPr>
              <a:t>substantial repair or substantial rehabilitation;</a:t>
            </a:r>
            <a:endParaRPr/>
          </a:p>
          <a:p>
            <a:pPr indent="-254000" lvl="0" marL="685800" rtl="0" algn="l">
              <a:lnSpc>
                <a:spcPct val="90000"/>
              </a:lnSpc>
              <a:spcBef>
                <a:spcPts val="0"/>
              </a:spcBef>
              <a:spcAft>
                <a:spcPts val="0"/>
              </a:spcAft>
              <a:buSzPts val="1400"/>
              <a:buAutoNum type="arabicPeriod"/>
            </a:pPr>
            <a:r>
              <a:rPr lang="en">
                <a:solidFill>
                  <a:schemeClr val="dk1"/>
                </a:solidFill>
              </a:rPr>
              <a:t>Failure to maintain a tidal flood barrier in good repair; and c</a:t>
            </a:r>
            <a:r>
              <a:rPr lang="en"/>
              <a:t>ausing or allowing the </a:t>
            </a:r>
            <a:r>
              <a:rPr b="1" lang="en">
                <a:solidFill>
                  <a:srgbClr val="222A35"/>
                </a:solidFill>
              </a:rPr>
              <a:t>trespass of tidal waters onto adjacent property, public right-of-way or other public infrastructure</a:t>
            </a:r>
            <a:r>
              <a:rPr lang="en"/>
              <a:t>.</a:t>
            </a:r>
            <a:endParaRPr/>
          </a:p>
          <a:p>
            <a:pPr indent="-165100" lvl="0" marL="685800" rtl="0" algn="l">
              <a:lnSpc>
                <a:spcPct val="90000"/>
              </a:lnSpc>
              <a:spcBef>
                <a:spcPts val="0"/>
              </a:spcBef>
              <a:spcAft>
                <a:spcPts val="0"/>
              </a:spcAft>
              <a:buSzPts val="1400"/>
              <a:buNone/>
            </a:pPr>
            <a:r>
              <a:t/>
            </a:r>
            <a:endParaRPr/>
          </a:p>
          <a:p>
            <a:pPr indent="-165100" lvl="0" marL="685800" rtl="0" algn="l">
              <a:lnSpc>
                <a:spcPct val="90000"/>
              </a:lnSpc>
              <a:spcBef>
                <a:spcPts val="0"/>
              </a:spcBef>
              <a:spcAft>
                <a:spcPts val="0"/>
              </a:spcAft>
              <a:buSzPts val="1400"/>
              <a:buNone/>
            </a:pPr>
            <a:r>
              <a:t/>
            </a:r>
            <a:endParaRPr/>
          </a:p>
          <a:p>
            <a:pPr indent="-165100" lvl="0" marL="685800" rtl="0" algn="l">
              <a:lnSpc>
                <a:spcPct val="90000"/>
              </a:lnSpc>
              <a:spcBef>
                <a:spcPts val="0"/>
              </a:spcBef>
              <a:spcAft>
                <a:spcPts val="0"/>
              </a:spcAft>
              <a:buSzPts val="1400"/>
              <a:buNone/>
            </a:pPr>
            <a:r>
              <a:t/>
            </a:r>
            <a:endParaRPr/>
          </a:p>
        </p:txBody>
      </p:sp>
      <p:sp>
        <p:nvSpPr>
          <p:cNvPr id="898" name="Google Shape;898;p121"/>
          <p:cNvSpPr txBox="1"/>
          <p:nvPr/>
        </p:nvSpPr>
        <p:spPr>
          <a:xfrm>
            <a:off x="2751461" y="4143608"/>
            <a:ext cx="6359486" cy="992579"/>
          </a:xfrm>
          <a:prstGeom prst="rect">
            <a:avLst/>
          </a:prstGeom>
          <a:solidFill>
            <a:srgbClr val="C4E0B2"/>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i="0" lang="en" sz="1500" u="sng" cap="none" strike="noStrike">
                <a:solidFill>
                  <a:srgbClr val="000000"/>
                </a:solidFill>
                <a:latin typeface="Twentieth Century"/>
                <a:ea typeface="Twentieth Century"/>
                <a:cs typeface="Twentieth Century"/>
                <a:sym typeface="Twentieth Century"/>
              </a:rPr>
              <a:t>**** The model ordinance is not self-executing or retro-active</a:t>
            </a:r>
            <a:r>
              <a:rPr b="1" i="0" lang="en" sz="1500" u="none" cap="none" strike="noStrike">
                <a:solidFill>
                  <a:srgbClr val="000000"/>
                </a:solidFill>
                <a:latin typeface="Twentieth Century"/>
                <a:ea typeface="Twentieth Century"/>
                <a:cs typeface="Twentieth Century"/>
                <a:sym typeface="Twentieth Century"/>
              </a:rPr>
              <a:t>. </a:t>
            </a:r>
            <a:endParaRPr sz="1100"/>
          </a:p>
          <a:p>
            <a:pPr indent="0" lvl="0" marL="0" marR="0" rtl="0" algn="l">
              <a:lnSpc>
                <a:spcPct val="100000"/>
              </a:lnSpc>
              <a:spcBef>
                <a:spcPts val="0"/>
              </a:spcBef>
              <a:spcAft>
                <a:spcPts val="0"/>
              </a:spcAft>
              <a:buNone/>
            </a:pPr>
            <a:r>
              <a:rPr b="0" i="0" lang="en" sz="1500" u="none" cap="none" strike="noStrike">
                <a:solidFill>
                  <a:srgbClr val="000000"/>
                </a:solidFill>
                <a:latin typeface="Twentieth Century"/>
                <a:ea typeface="Twentieth Century"/>
                <a:cs typeface="Twentieth Century"/>
                <a:sym typeface="Twentieth Century"/>
              </a:rPr>
              <a:t>Example: If a 3-foot seawall built in 2020 is in good condition and doesn’t cause flooding to adjacent property, the owner </a:t>
            </a:r>
            <a:r>
              <a:rPr b="1" i="0" lang="en" sz="1500" u="sng" cap="none" strike="noStrike">
                <a:solidFill>
                  <a:srgbClr val="000000"/>
                </a:solidFill>
                <a:latin typeface="Twentieth Century"/>
                <a:ea typeface="Twentieth Century"/>
                <a:cs typeface="Twentieth Century"/>
                <a:sym typeface="Twentieth Century"/>
              </a:rPr>
              <a:t>is not automatically </a:t>
            </a:r>
            <a:r>
              <a:rPr b="0" i="0" lang="en" sz="1500" u="none" cap="none" strike="noStrike">
                <a:solidFill>
                  <a:srgbClr val="000000"/>
                </a:solidFill>
                <a:latin typeface="Twentieth Century"/>
                <a:ea typeface="Twentieth Century"/>
                <a:cs typeface="Twentieth Century"/>
                <a:sym typeface="Twentieth Century"/>
              </a:rPr>
              <a:t>required to make improvements. </a:t>
            </a:r>
            <a:endParaRPr b="0" i="0" sz="1500" u="none" cap="none" strike="noStrike">
              <a:solidFill>
                <a:srgbClr val="000000"/>
              </a:solidFill>
              <a:latin typeface="Twentieth Century"/>
              <a:ea typeface="Twentieth Century"/>
              <a:cs typeface="Twentieth Century"/>
              <a:sym typeface="Twentieth Century"/>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122"/>
          <p:cNvSpPr txBox="1"/>
          <p:nvPr>
            <p:ph type="title"/>
          </p:nvPr>
        </p:nvSpPr>
        <p:spPr>
          <a:xfrm>
            <a:off x="628650" y="273844"/>
            <a:ext cx="7886700" cy="994275"/>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1400"/>
              <a:buNone/>
            </a:pPr>
            <a:r>
              <a:rPr b="1" lang="en">
                <a:solidFill>
                  <a:srgbClr val="1F3864"/>
                </a:solidFill>
              </a:rPr>
              <a:t>Section 3 Definitions</a:t>
            </a:r>
            <a:endParaRPr b="1">
              <a:solidFill>
                <a:srgbClr val="1F3864"/>
              </a:solidFill>
            </a:endParaRPr>
          </a:p>
        </p:txBody>
      </p:sp>
      <p:pic>
        <p:nvPicPr>
          <p:cNvPr descr="A house next to a body of water&#10;&#10;Description automatically generated" id="905" name="Google Shape;905;p122"/>
          <p:cNvPicPr preferRelativeResize="0"/>
          <p:nvPr/>
        </p:nvPicPr>
        <p:blipFill rotWithShape="1">
          <a:blip r:embed="rId3">
            <a:alphaModFix amt="35000"/>
          </a:blip>
          <a:srcRect b="24242" l="-1259" r="17118" t="15631"/>
          <a:stretch/>
        </p:blipFill>
        <p:spPr>
          <a:xfrm>
            <a:off x="-125450" y="1066692"/>
            <a:ext cx="9269451" cy="3486831"/>
          </a:xfrm>
          <a:prstGeom prst="rect">
            <a:avLst/>
          </a:prstGeom>
          <a:noFill/>
          <a:ln>
            <a:noFill/>
          </a:ln>
        </p:spPr>
      </p:pic>
      <p:sp>
        <p:nvSpPr>
          <p:cNvPr id="906" name="Google Shape;906;p122"/>
          <p:cNvSpPr txBox="1"/>
          <p:nvPr>
            <p:ph idx="1" type="body"/>
          </p:nvPr>
        </p:nvSpPr>
        <p:spPr>
          <a:xfrm>
            <a:off x="506896" y="1145788"/>
            <a:ext cx="8219661" cy="3486831"/>
          </a:xfrm>
          <a:prstGeom prst="rect">
            <a:avLst/>
          </a:prstGeom>
          <a:noFill/>
          <a:ln>
            <a:noFill/>
          </a:ln>
        </p:spPr>
        <p:txBody>
          <a:bodyPr anchorCtr="0" anchor="t" bIns="34275" lIns="68575" spcFirstLastPara="1" rIns="68575" wrap="square" tIns="34275">
            <a:normAutofit/>
          </a:bodyPr>
          <a:lstStyle/>
          <a:p>
            <a:pPr indent="0" lvl="0" marL="88900" rtl="0" algn="l">
              <a:lnSpc>
                <a:spcPct val="90000"/>
              </a:lnSpc>
              <a:spcBef>
                <a:spcPts val="0"/>
              </a:spcBef>
              <a:spcAft>
                <a:spcPts val="0"/>
              </a:spcAft>
              <a:buSzPts val="1400"/>
              <a:buNone/>
            </a:pPr>
            <a:r>
              <a:rPr b="1" lang="en">
                <a:solidFill>
                  <a:srgbClr val="222A35"/>
                </a:solidFill>
              </a:rPr>
              <a:t>Comprehensive list of critical technical, construction and legal terms are provided. </a:t>
            </a:r>
            <a:r>
              <a:rPr lang="en">
                <a:solidFill>
                  <a:srgbClr val="222A35"/>
                </a:solidFill>
              </a:rPr>
              <a:t>Example: </a:t>
            </a:r>
            <a:endParaRPr/>
          </a:p>
          <a:p>
            <a:pPr indent="0" lvl="0" marL="88900" rtl="0" algn="l">
              <a:lnSpc>
                <a:spcPct val="90000"/>
              </a:lnSpc>
              <a:spcBef>
                <a:spcPts val="0"/>
              </a:spcBef>
              <a:spcAft>
                <a:spcPts val="0"/>
              </a:spcAft>
              <a:buSzPts val="1400"/>
              <a:buNone/>
            </a:pPr>
            <a:r>
              <a:t/>
            </a:r>
            <a:endParaRPr b="1" i="1">
              <a:solidFill>
                <a:srgbClr val="222A35"/>
              </a:solidFill>
              <a:latin typeface="Calibri"/>
              <a:ea typeface="Calibri"/>
              <a:cs typeface="Calibri"/>
              <a:sym typeface="Calibri"/>
            </a:endParaRPr>
          </a:p>
          <a:p>
            <a:pPr indent="0" lvl="0" marL="88900" rtl="0" algn="l">
              <a:lnSpc>
                <a:spcPct val="90000"/>
              </a:lnSpc>
              <a:spcBef>
                <a:spcPts val="0"/>
              </a:spcBef>
              <a:spcAft>
                <a:spcPts val="0"/>
              </a:spcAft>
              <a:buSzPts val="1400"/>
              <a:buNone/>
            </a:pPr>
            <a:r>
              <a:rPr b="1" i="1" lang="en">
                <a:solidFill>
                  <a:srgbClr val="222A35"/>
                </a:solidFill>
                <a:latin typeface="Calibri"/>
                <a:ea typeface="Calibri"/>
                <a:cs typeface="Calibri"/>
                <a:sym typeface="Calibri"/>
              </a:rPr>
              <a:t>Substantial modification, repair</a:t>
            </a:r>
            <a:r>
              <a:rPr b="1" lang="en">
                <a:solidFill>
                  <a:srgbClr val="222A35"/>
                </a:solidFill>
                <a:latin typeface="Calibri"/>
                <a:ea typeface="Calibri"/>
                <a:cs typeface="Calibri"/>
                <a:sym typeface="Calibri"/>
              </a:rPr>
              <a:t> or </a:t>
            </a:r>
            <a:r>
              <a:rPr b="1" i="1" lang="en">
                <a:solidFill>
                  <a:srgbClr val="222A35"/>
                </a:solidFill>
                <a:latin typeface="Calibri"/>
                <a:ea typeface="Calibri"/>
                <a:cs typeface="Calibri"/>
                <a:sym typeface="Calibri"/>
              </a:rPr>
              <a:t>substantial rehabilitation</a:t>
            </a:r>
            <a:r>
              <a:rPr b="1" lang="en">
                <a:solidFill>
                  <a:srgbClr val="222A35"/>
                </a:solidFill>
                <a:latin typeface="Calibri"/>
                <a:ea typeface="Calibri"/>
                <a:cs typeface="Calibri"/>
                <a:sym typeface="Calibri"/>
              </a:rPr>
              <a:t> means:</a:t>
            </a:r>
            <a:endParaRPr/>
          </a:p>
          <a:p>
            <a:pPr indent="0" lvl="1" marL="431800" rtl="0" algn="just">
              <a:lnSpc>
                <a:spcPct val="107000"/>
              </a:lnSpc>
              <a:spcBef>
                <a:spcPts val="0"/>
              </a:spcBef>
              <a:spcAft>
                <a:spcPts val="0"/>
              </a:spcAft>
              <a:buSzPts val="1400"/>
              <a:buNone/>
            </a:pPr>
            <a:r>
              <a:rPr lang="en">
                <a:solidFill>
                  <a:srgbClr val="222A35"/>
                </a:solidFill>
                <a:latin typeface="Calibri"/>
                <a:ea typeface="Calibri"/>
                <a:cs typeface="Calibri"/>
                <a:sym typeface="Calibri"/>
              </a:rPr>
              <a:t>(a) Any modification to the shoreline or a shoreline structure along more than </a:t>
            </a:r>
            <a:r>
              <a:rPr b="1" lang="en">
                <a:solidFill>
                  <a:srgbClr val="222A35"/>
                </a:solidFill>
                <a:latin typeface="Calibri"/>
                <a:ea typeface="Calibri"/>
                <a:cs typeface="Calibri"/>
                <a:sym typeface="Calibri"/>
              </a:rPr>
              <a:t>fifty</a:t>
            </a:r>
            <a:r>
              <a:rPr lang="en">
                <a:solidFill>
                  <a:srgbClr val="222A35"/>
                </a:solidFill>
                <a:latin typeface="Calibri"/>
                <a:ea typeface="Calibri"/>
                <a:cs typeface="Calibri"/>
                <a:sym typeface="Calibri"/>
              </a:rPr>
              <a:t> </a:t>
            </a:r>
            <a:r>
              <a:rPr b="1" lang="en">
                <a:solidFill>
                  <a:srgbClr val="222A35"/>
                </a:solidFill>
                <a:latin typeface="Calibri"/>
                <a:ea typeface="Calibri"/>
                <a:cs typeface="Calibri"/>
                <a:sym typeface="Calibri"/>
              </a:rPr>
              <a:t>percent (50%) of the length </a:t>
            </a:r>
            <a:r>
              <a:rPr lang="en">
                <a:solidFill>
                  <a:srgbClr val="222A35"/>
                </a:solidFill>
                <a:latin typeface="Calibri"/>
                <a:ea typeface="Calibri"/>
                <a:cs typeface="Calibri"/>
                <a:sym typeface="Calibri"/>
              </a:rPr>
              <a:t>of the property's shoreline; or</a:t>
            </a:r>
            <a:endParaRPr/>
          </a:p>
          <a:p>
            <a:pPr indent="0" lvl="1" marL="431800" rtl="0" algn="just">
              <a:lnSpc>
                <a:spcPct val="107000"/>
              </a:lnSpc>
              <a:spcBef>
                <a:spcPts val="0"/>
              </a:spcBef>
              <a:spcAft>
                <a:spcPts val="0"/>
              </a:spcAft>
              <a:buSzPts val="1400"/>
              <a:buNone/>
            </a:pPr>
            <a:r>
              <a:rPr lang="en">
                <a:solidFill>
                  <a:srgbClr val="222A35"/>
                </a:solidFill>
                <a:latin typeface="Calibri"/>
                <a:ea typeface="Calibri"/>
                <a:cs typeface="Calibri"/>
                <a:sym typeface="Calibri"/>
              </a:rPr>
              <a:t> </a:t>
            </a:r>
            <a:endParaRPr/>
          </a:p>
          <a:p>
            <a:pPr indent="0" lvl="1" marL="431800" rtl="0" algn="just">
              <a:lnSpc>
                <a:spcPct val="107000"/>
              </a:lnSpc>
              <a:spcBef>
                <a:spcPts val="0"/>
              </a:spcBef>
              <a:spcAft>
                <a:spcPts val="0"/>
              </a:spcAft>
              <a:buSzPts val="1400"/>
              <a:buNone/>
            </a:pPr>
            <a:r>
              <a:rPr lang="en">
                <a:solidFill>
                  <a:srgbClr val="222A35"/>
                </a:solidFill>
                <a:latin typeface="Calibri"/>
                <a:ea typeface="Calibri"/>
                <a:cs typeface="Calibri"/>
                <a:sym typeface="Calibri"/>
              </a:rPr>
              <a:t>(b) Any modification, alteration, or installation of an appurtenant structure (such as a dock) that exceeds </a:t>
            </a:r>
            <a:r>
              <a:rPr b="1" lang="en">
                <a:solidFill>
                  <a:srgbClr val="222A35"/>
                </a:solidFill>
                <a:latin typeface="Calibri"/>
                <a:ea typeface="Calibri"/>
                <a:cs typeface="Calibri"/>
                <a:sym typeface="Calibri"/>
              </a:rPr>
              <a:t>fifty percent (50%) of the cost </a:t>
            </a:r>
            <a:r>
              <a:rPr lang="en">
                <a:solidFill>
                  <a:srgbClr val="222A35"/>
                </a:solidFill>
                <a:latin typeface="Calibri"/>
                <a:ea typeface="Calibri"/>
                <a:cs typeface="Calibri"/>
                <a:sym typeface="Calibri"/>
              </a:rPr>
              <a:t>of a tidal flood barrier along the property's shoreline</a:t>
            </a:r>
            <a:r>
              <a:rPr lang="en" sz="1200">
                <a:solidFill>
                  <a:srgbClr val="222A35"/>
                </a:solidFill>
                <a:latin typeface="Calibri"/>
                <a:ea typeface="Calibri"/>
                <a:cs typeface="Calibri"/>
                <a:sym typeface="Calibri"/>
              </a:rPr>
              <a:t>.</a:t>
            </a:r>
            <a:endParaRPr/>
          </a:p>
          <a:p>
            <a:pPr indent="0" lvl="0" marL="88900" rtl="0" algn="l">
              <a:lnSpc>
                <a:spcPct val="90000"/>
              </a:lnSpc>
              <a:spcBef>
                <a:spcPts val="0"/>
              </a:spcBef>
              <a:spcAft>
                <a:spcPts val="0"/>
              </a:spcAft>
              <a:buSzPts val="1400"/>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123"/>
          <p:cNvSpPr txBox="1"/>
          <p:nvPr>
            <p:ph type="title"/>
          </p:nvPr>
        </p:nvSpPr>
        <p:spPr>
          <a:xfrm>
            <a:off x="246580" y="273844"/>
            <a:ext cx="8507002" cy="994275"/>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100000"/>
              </a:lnSpc>
              <a:spcBef>
                <a:spcPts val="0"/>
              </a:spcBef>
              <a:spcAft>
                <a:spcPts val="0"/>
              </a:spcAft>
              <a:buSzPct val="46666"/>
              <a:buNone/>
            </a:pPr>
            <a:r>
              <a:rPr b="1" lang="en" sz="3000">
                <a:solidFill>
                  <a:schemeClr val="dk2"/>
                </a:solidFill>
                <a:latin typeface="Arial"/>
                <a:ea typeface="Arial"/>
                <a:cs typeface="Arial"/>
                <a:sym typeface="Arial"/>
              </a:rPr>
              <a:t>Section 4 Minimum Elevation  </a:t>
            </a:r>
            <a:br>
              <a:rPr b="1" lang="en" sz="1800"/>
            </a:br>
            <a:endParaRPr/>
          </a:p>
        </p:txBody>
      </p:sp>
      <p:sp>
        <p:nvSpPr>
          <p:cNvPr id="913" name="Google Shape;913;p123"/>
          <p:cNvSpPr txBox="1"/>
          <p:nvPr>
            <p:ph idx="1" type="body"/>
          </p:nvPr>
        </p:nvSpPr>
        <p:spPr>
          <a:xfrm>
            <a:off x="482930" y="910894"/>
            <a:ext cx="8414490" cy="2972552"/>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800"/>
              <a:buNone/>
            </a:pPr>
            <a:r>
              <a:rPr i="1" lang="en" sz="1800">
                <a:highlight>
                  <a:srgbClr val="00FFFF"/>
                </a:highlight>
                <a:latin typeface="Calibri"/>
                <a:ea typeface="Calibri"/>
                <a:cs typeface="Calibri"/>
                <a:sym typeface="Calibri"/>
              </a:rPr>
              <a:t>(a) </a:t>
            </a:r>
            <a:r>
              <a:rPr b="1" i="1" lang="en" sz="1800">
                <a:highlight>
                  <a:srgbClr val="00FFFF"/>
                </a:highlight>
                <a:latin typeface="Calibri"/>
                <a:ea typeface="Calibri"/>
                <a:cs typeface="Calibri"/>
                <a:sym typeface="Calibri"/>
              </a:rPr>
              <a:t>By 2040</a:t>
            </a:r>
            <a:r>
              <a:rPr i="1" lang="en" sz="1800">
                <a:highlight>
                  <a:srgbClr val="00FFFF"/>
                </a:highlight>
                <a:latin typeface="Calibri"/>
                <a:ea typeface="Calibri"/>
                <a:cs typeface="Calibri"/>
                <a:sym typeface="Calibri"/>
              </a:rPr>
              <a:t> all new or substantially repaired or substantially rehabilitated banks, berms, green-grey infrastructure, revetments, seawalls, seawall caps, upland stem walls, or other similar infrastructure shall perform as </a:t>
            </a:r>
            <a:r>
              <a:rPr i="1" lang="en" sz="1800" u="sng">
                <a:highlight>
                  <a:srgbClr val="00FFFF"/>
                </a:highlight>
                <a:latin typeface="Calibri"/>
                <a:ea typeface="Calibri"/>
                <a:cs typeface="Calibri"/>
                <a:sym typeface="Calibri"/>
              </a:rPr>
              <a:t>tidal flood barriers</a:t>
            </a:r>
            <a:r>
              <a:rPr i="1" lang="en" sz="1800">
                <a:highlight>
                  <a:srgbClr val="00FFFF"/>
                </a:highlight>
                <a:latin typeface="Calibri"/>
                <a:ea typeface="Calibri"/>
                <a:cs typeface="Calibri"/>
                <a:sym typeface="Calibri"/>
              </a:rPr>
              <a:t>. </a:t>
            </a:r>
            <a:r>
              <a:rPr i="1" lang="en" sz="1800">
                <a:latin typeface="Calibri"/>
                <a:ea typeface="Calibri"/>
                <a:cs typeface="Calibri"/>
                <a:sym typeface="Calibri"/>
              </a:rPr>
              <a:t>Tidal flood barriers </a:t>
            </a:r>
            <a:r>
              <a:rPr b="1" i="1" lang="en" sz="1800">
                <a:latin typeface="Calibri"/>
                <a:ea typeface="Calibri"/>
                <a:cs typeface="Calibri"/>
                <a:sym typeface="Calibri"/>
              </a:rPr>
              <a:t>shall have a minimum elevation of five (5) feet NAVD88 </a:t>
            </a:r>
            <a:r>
              <a:rPr i="1" lang="en" sz="1800">
                <a:latin typeface="Calibri"/>
                <a:ea typeface="Calibri"/>
                <a:cs typeface="Calibri"/>
                <a:sym typeface="Calibri"/>
              </a:rPr>
              <a:t>to account for projected sea level rise by 2070</a:t>
            </a:r>
            <a:r>
              <a:rPr b="1" i="1" lang="en" sz="1800">
                <a:latin typeface="Calibri"/>
                <a:ea typeface="Calibri"/>
                <a:cs typeface="Calibri"/>
                <a:sym typeface="Calibri"/>
              </a:rPr>
              <a:t>. </a:t>
            </a:r>
            <a:endParaRPr b="1" i="1" sz="1800"/>
          </a:p>
          <a:p>
            <a:pPr indent="0" lvl="0" marL="0" rtl="0" algn="l">
              <a:lnSpc>
                <a:spcPct val="100000"/>
              </a:lnSpc>
              <a:spcBef>
                <a:spcPts val="0"/>
              </a:spcBef>
              <a:spcAft>
                <a:spcPts val="0"/>
              </a:spcAft>
              <a:buSzPts val="800"/>
              <a:buNone/>
            </a:pPr>
            <a:r>
              <a:t/>
            </a:r>
            <a:endParaRPr b="1" sz="1800"/>
          </a:p>
          <a:p>
            <a:pPr indent="0" lvl="0" marL="0" rtl="0" algn="l">
              <a:lnSpc>
                <a:spcPct val="100000"/>
              </a:lnSpc>
              <a:spcBef>
                <a:spcPts val="0"/>
              </a:spcBef>
              <a:spcAft>
                <a:spcPts val="0"/>
              </a:spcAft>
              <a:buSzPts val="700"/>
              <a:buNone/>
            </a:pPr>
            <a:r>
              <a:rPr b="1" lang="en" sz="1500"/>
              <a:t>Recommended height is derived from</a:t>
            </a:r>
            <a:r>
              <a:rPr b="1" lang="en" sz="1500">
                <a:latin typeface="Calibri"/>
                <a:ea typeface="Calibri"/>
                <a:cs typeface="Calibri"/>
                <a:sym typeface="Calibri"/>
              </a:rPr>
              <a:t> the following:</a:t>
            </a:r>
            <a:r>
              <a:rPr b="1" lang="en" sz="1500"/>
              <a:t> </a:t>
            </a:r>
            <a:endParaRPr sz="1500"/>
          </a:p>
          <a:p>
            <a:pPr indent="-260350" lvl="1" marL="355600" rtl="0" algn="l">
              <a:lnSpc>
                <a:spcPct val="100000"/>
              </a:lnSpc>
              <a:spcBef>
                <a:spcPts val="0"/>
              </a:spcBef>
              <a:spcAft>
                <a:spcPts val="0"/>
              </a:spcAft>
              <a:buSzPts val="1500"/>
              <a:buChar char="•"/>
            </a:pPr>
            <a:r>
              <a:rPr lang="en" sz="1500"/>
              <a:t>50-year planning timeframe/average</a:t>
            </a:r>
            <a:r>
              <a:rPr lang="en" sz="1500">
                <a:latin typeface="Calibri"/>
                <a:ea typeface="Calibri"/>
                <a:cs typeface="Calibri"/>
                <a:sym typeface="Calibri"/>
              </a:rPr>
              <a:t> life of sea wall is 40-50 years</a:t>
            </a:r>
            <a:endParaRPr sz="1500"/>
          </a:p>
          <a:p>
            <a:pPr indent="-260350" lvl="1" marL="355600" rtl="0" algn="l">
              <a:lnSpc>
                <a:spcPct val="100000"/>
              </a:lnSpc>
              <a:spcBef>
                <a:spcPts val="0"/>
              </a:spcBef>
              <a:spcAft>
                <a:spcPts val="0"/>
              </a:spcAft>
              <a:buSzPts val="1500"/>
              <a:buChar char="•"/>
            </a:pPr>
            <a:r>
              <a:rPr b="0" i="0" lang="en" sz="1500" u="sng">
                <a:solidFill>
                  <a:schemeClr val="hlink"/>
                </a:solidFill>
                <a:latin typeface="Calibri"/>
                <a:ea typeface="Calibri"/>
                <a:cs typeface="Calibri"/>
                <a:sym typeface="Calibri"/>
                <a:hlinkClick r:id="rId3"/>
              </a:rPr>
              <a:t>Sec. 380.093, </a:t>
            </a:r>
            <a:r>
              <a:rPr b="0" i="0" lang="en" sz="1500" u="sng">
                <a:solidFill>
                  <a:srgbClr val="222A35"/>
                </a:solidFill>
                <a:latin typeface="Calibri"/>
                <a:ea typeface="Calibri"/>
                <a:cs typeface="Calibri"/>
                <a:sym typeface="Calibri"/>
              </a:rPr>
              <a:t>F.S.: </a:t>
            </a:r>
            <a:r>
              <a:rPr lang="en" sz="1500"/>
              <a:t>NOAA 2017 Intermediate High 2070 = 3 ft. 6in</a:t>
            </a:r>
            <a:r>
              <a:rPr lang="en" sz="1500">
                <a:latin typeface="Calibri"/>
                <a:ea typeface="Calibri"/>
                <a:cs typeface="Calibri"/>
                <a:sym typeface="Calibri"/>
              </a:rPr>
              <a:t> (42 inches)</a:t>
            </a:r>
            <a:endParaRPr sz="1500"/>
          </a:p>
          <a:p>
            <a:pPr indent="-260350" lvl="1" marL="355600" rtl="0" algn="l">
              <a:lnSpc>
                <a:spcPct val="100000"/>
              </a:lnSpc>
              <a:spcBef>
                <a:spcPts val="0"/>
              </a:spcBef>
              <a:spcAft>
                <a:spcPts val="0"/>
              </a:spcAft>
              <a:buSzPts val="1500"/>
              <a:buChar char="•"/>
            </a:pPr>
            <a:r>
              <a:rPr lang="en" sz="1500">
                <a:latin typeface="Calibri"/>
                <a:ea typeface="Calibri"/>
                <a:cs typeface="Calibri"/>
                <a:sym typeface="Calibri"/>
              </a:rPr>
              <a:t>NOAA High Tide Flooding = 1 ft. 8 in. (20 inches)</a:t>
            </a:r>
            <a:r>
              <a:rPr lang="en" sz="1500"/>
              <a:t>  </a:t>
            </a:r>
            <a:endParaRPr/>
          </a:p>
          <a:p>
            <a:pPr indent="-260350" lvl="1" marL="355600" rtl="0" algn="l">
              <a:lnSpc>
                <a:spcPct val="100000"/>
              </a:lnSpc>
              <a:spcBef>
                <a:spcPts val="0"/>
              </a:spcBef>
              <a:spcAft>
                <a:spcPts val="0"/>
              </a:spcAft>
              <a:buSzPts val="1500"/>
              <a:buChar char="•"/>
            </a:pPr>
            <a:r>
              <a:rPr lang="en" sz="1500">
                <a:latin typeface="Calibri"/>
                <a:ea typeface="Calibri"/>
                <a:cs typeface="Calibri"/>
                <a:sym typeface="Calibri"/>
              </a:rPr>
              <a:t>Combined hazards = 62 inches/ 5 </a:t>
            </a:r>
            <a:r>
              <a:rPr lang="en" sz="1500"/>
              <a:t>ft.</a:t>
            </a:r>
            <a:r>
              <a:rPr lang="en" sz="1500">
                <a:latin typeface="Calibri"/>
                <a:ea typeface="Calibri"/>
                <a:cs typeface="Calibri"/>
                <a:sym typeface="Calibri"/>
              </a:rPr>
              <a:t> 2 </a:t>
            </a:r>
            <a:r>
              <a:rPr lang="en" sz="1500"/>
              <a:t>in.</a:t>
            </a:r>
            <a:endParaRPr/>
          </a:p>
          <a:p>
            <a:pPr indent="0" lvl="1" marL="88900" rtl="0" algn="l">
              <a:lnSpc>
                <a:spcPct val="100000"/>
              </a:lnSpc>
              <a:spcBef>
                <a:spcPts val="0"/>
              </a:spcBef>
              <a:spcAft>
                <a:spcPts val="0"/>
              </a:spcAft>
              <a:buSzPts val="1500"/>
              <a:buNone/>
            </a:pPr>
            <a:r>
              <a:t/>
            </a:r>
            <a:endParaRPr b="1" sz="1500"/>
          </a:p>
          <a:p>
            <a:pPr indent="0" lvl="1" marL="88900" rtl="0" algn="l">
              <a:lnSpc>
                <a:spcPct val="100000"/>
              </a:lnSpc>
              <a:spcBef>
                <a:spcPts val="0"/>
              </a:spcBef>
              <a:spcAft>
                <a:spcPts val="0"/>
              </a:spcAft>
              <a:buSzPts val="1500"/>
              <a:buNone/>
            </a:pPr>
            <a:r>
              <a:rPr b="1" lang="en" sz="1500"/>
              <a:t>Other factors</a:t>
            </a:r>
            <a:endParaRPr/>
          </a:p>
          <a:p>
            <a:pPr indent="-260350" lvl="1" marL="355600" rtl="0" algn="l">
              <a:lnSpc>
                <a:spcPct val="100000"/>
              </a:lnSpc>
              <a:spcBef>
                <a:spcPts val="0"/>
              </a:spcBef>
              <a:spcAft>
                <a:spcPts val="0"/>
              </a:spcAft>
              <a:buSzPts val="1500"/>
              <a:buChar char="•"/>
            </a:pPr>
            <a:r>
              <a:rPr lang="en" sz="1500">
                <a:latin typeface="Calibri"/>
                <a:ea typeface="Calibri"/>
                <a:cs typeface="Calibri"/>
                <a:sym typeface="Calibri"/>
              </a:rPr>
              <a:t>5 feet is consistent with Pinellas County, Broward County, </a:t>
            </a:r>
            <a:r>
              <a:rPr lang="en" sz="1500"/>
              <a:t>multiple </a:t>
            </a:r>
            <a:r>
              <a:rPr lang="en" sz="1500">
                <a:latin typeface="Calibri"/>
                <a:ea typeface="Calibri"/>
                <a:cs typeface="Calibri"/>
                <a:sym typeface="Calibri"/>
              </a:rPr>
              <a:t>cities, </a:t>
            </a:r>
            <a:endParaRPr/>
          </a:p>
          <a:p>
            <a:pPr indent="-260350" lvl="1" marL="355600" rtl="0" algn="l">
              <a:lnSpc>
                <a:spcPct val="100000"/>
              </a:lnSpc>
              <a:spcBef>
                <a:spcPts val="0"/>
              </a:spcBef>
              <a:spcAft>
                <a:spcPts val="0"/>
              </a:spcAft>
              <a:buSzPts val="1500"/>
              <a:buChar char="•"/>
            </a:pPr>
            <a:r>
              <a:rPr lang="en" sz="1500"/>
              <a:t>Others -- current code in our region at</a:t>
            </a:r>
            <a:r>
              <a:rPr lang="en" sz="1500">
                <a:latin typeface="Calibri"/>
                <a:ea typeface="Calibri"/>
                <a:cs typeface="Calibri"/>
                <a:sym typeface="Calibri"/>
              </a:rPr>
              <a:t> 4 ft </a:t>
            </a:r>
            <a:endParaRPr/>
          </a:p>
          <a:p>
            <a:pPr indent="-260350" lvl="1" marL="330200" rtl="0" algn="l">
              <a:lnSpc>
                <a:spcPct val="100000"/>
              </a:lnSpc>
              <a:spcBef>
                <a:spcPts val="0"/>
              </a:spcBef>
              <a:spcAft>
                <a:spcPts val="0"/>
              </a:spcAft>
              <a:buSzPts val="1500"/>
              <a:buChar char="•"/>
            </a:pPr>
            <a:r>
              <a:rPr lang="en" sz="1500"/>
              <a:t>Provide minor surge protection 3-4 decades </a:t>
            </a:r>
            <a:endParaRPr sz="15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124"/>
          <p:cNvSpPr txBox="1"/>
          <p:nvPr>
            <p:ph type="title"/>
          </p:nvPr>
        </p:nvSpPr>
        <p:spPr>
          <a:xfrm>
            <a:off x="412290" y="96419"/>
            <a:ext cx="8412202" cy="84358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1100"/>
              </a:spcBef>
              <a:spcAft>
                <a:spcPts val="300"/>
              </a:spcAft>
              <a:buSzPts val="1400"/>
              <a:buNone/>
            </a:pPr>
            <a:r>
              <a:rPr b="1" lang="en" sz="2700">
                <a:solidFill>
                  <a:srgbClr val="1F3864"/>
                </a:solidFill>
              </a:rPr>
              <a:t>Section 5 </a:t>
            </a:r>
            <a:r>
              <a:rPr b="1" lang="en" sz="2700">
                <a:solidFill>
                  <a:srgbClr val="1F3864"/>
                </a:solidFill>
                <a:latin typeface="Calibri"/>
                <a:ea typeface="Calibri"/>
                <a:cs typeface="Calibri"/>
                <a:sym typeface="Calibri"/>
              </a:rPr>
              <a:t>Shoreline overlay districts, shoreline structures and hierarchy of response </a:t>
            </a:r>
            <a:r>
              <a:rPr b="1" lang="en" sz="2700">
                <a:solidFill>
                  <a:srgbClr val="1F3864"/>
                </a:solidFill>
              </a:rPr>
              <a:t> </a:t>
            </a:r>
            <a:endParaRPr sz="2700">
              <a:solidFill>
                <a:srgbClr val="1F3864"/>
              </a:solidFill>
            </a:endParaRPr>
          </a:p>
        </p:txBody>
      </p:sp>
      <p:sp>
        <p:nvSpPr>
          <p:cNvPr id="920" name="Google Shape;920;p124"/>
          <p:cNvSpPr txBox="1"/>
          <p:nvPr>
            <p:ph idx="1" type="body"/>
          </p:nvPr>
        </p:nvSpPr>
        <p:spPr>
          <a:xfrm>
            <a:off x="470034" y="1036975"/>
            <a:ext cx="5493630" cy="3263504"/>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1100"/>
              </a:spcBef>
              <a:spcAft>
                <a:spcPts val="0"/>
              </a:spcAft>
              <a:buSzPts val="1400"/>
              <a:buNone/>
            </a:pPr>
            <a:r>
              <a:rPr b="1" lang="en" sz="1800">
                <a:solidFill>
                  <a:schemeClr val="dk1"/>
                </a:solidFill>
                <a:highlight>
                  <a:srgbClr val="FFFFFF"/>
                </a:highlight>
                <a:latin typeface="Calibri"/>
                <a:ea typeface="Calibri"/>
                <a:cs typeface="Calibri"/>
                <a:sym typeface="Calibri"/>
              </a:rPr>
              <a:t>Shoreline Overlay supports consistency and easier implementation for waterfront property owners. </a:t>
            </a:r>
            <a:endParaRPr/>
          </a:p>
          <a:p>
            <a:pPr indent="-254000" lvl="1" marL="596900" rtl="0" algn="l">
              <a:lnSpc>
                <a:spcPct val="100000"/>
              </a:lnSpc>
              <a:spcBef>
                <a:spcPts val="500"/>
              </a:spcBef>
              <a:spcAft>
                <a:spcPts val="0"/>
              </a:spcAft>
              <a:buSzPts val="1400"/>
              <a:buChar char="•"/>
            </a:pPr>
            <a:r>
              <a:rPr lang="en">
                <a:solidFill>
                  <a:schemeClr val="dk1"/>
                </a:solidFill>
                <a:highlight>
                  <a:srgbClr val="FFFFFF"/>
                </a:highlight>
                <a:latin typeface="Calibri"/>
                <a:ea typeface="Calibri"/>
                <a:cs typeface="Calibri"/>
                <a:sym typeface="Calibri"/>
              </a:rPr>
              <a:t>Defines 3 shoreline types: natural, hybrid and seawalls </a:t>
            </a:r>
            <a:endParaRPr/>
          </a:p>
          <a:p>
            <a:pPr indent="-254000" lvl="1" marL="596900" rtl="0" algn="l">
              <a:lnSpc>
                <a:spcPct val="100000"/>
              </a:lnSpc>
              <a:spcBef>
                <a:spcPts val="500"/>
              </a:spcBef>
              <a:spcAft>
                <a:spcPts val="0"/>
              </a:spcAft>
              <a:buSzPts val="1400"/>
              <a:buChar char="•"/>
            </a:pPr>
            <a:r>
              <a:rPr lang="en">
                <a:solidFill>
                  <a:schemeClr val="dk1"/>
                </a:solidFill>
                <a:highlight>
                  <a:srgbClr val="FFFFFF"/>
                </a:highlight>
                <a:latin typeface="Calibri"/>
                <a:ea typeface="Calibri"/>
                <a:cs typeface="Calibri"/>
                <a:sym typeface="Calibri"/>
              </a:rPr>
              <a:t>Defines what is permitted, conditionally permitted and prohibited for each category</a:t>
            </a:r>
            <a:endParaRPr/>
          </a:p>
          <a:p>
            <a:pPr indent="-254000" lvl="1" marL="596900" rtl="0" algn="l">
              <a:lnSpc>
                <a:spcPct val="100000"/>
              </a:lnSpc>
              <a:spcBef>
                <a:spcPts val="500"/>
              </a:spcBef>
              <a:spcAft>
                <a:spcPts val="0"/>
              </a:spcAft>
              <a:buSzPts val="1400"/>
              <a:buChar char="•"/>
            </a:pPr>
            <a:r>
              <a:rPr lang="en">
                <a:solidFill>
                  <a:schemeClr val="dk1"/>
                </a:solidFill>
                <a:latin typeface="Calibri"/>
                <a:ea typeface="Calibri"/>
                <a:cs typeface="Calibri"/>
                <a:sym typeface="Calibri"/>
              </a:rPr>
              <a:t>Acknowledges nonconforming shoreline uses (tied to non-conforming sections of existing Code)</a:t>
            </a:r>
            <a:endParaRPr/>
          </a:p>
          <a:p>
            <a:pPr indent="-254000" lvl="1" marL="596900" rtl="0" algn="l">
              <a:lnSpc>
                <a:spcPct val="100000"/>
              </a:lnSpc>
              <a:spcBef>
                <a:spcPts val="500"/>
              </a:spcBef>
              <a:spcAft>
                <a:spcPts val="0"/>
              </a:spcAft>
              <a:buSzPts val="1400"/>
              <a:buChar char="•"/>
            </a:pPr>
            <a:r>
              <a:rPr lang="en">
                <a:solidFill>
                  <a:schemeClr val="dk1"/>
                </a:solidFill>
                <a:latin typeface="Calibri"/>
                <a:ea typeface="Calibri"/>
                <a:cs typeface="Calibri"/>
                <a:sym typeface="Calibri"/>
              </a:rPr>
              <a:t>Links variance process to existing already in Code</a:t>
            </a:r>
            <a:endParaRPr/>
          </a:p>
          <a:p>
            <a:pPr indent="-165100" lvl="1" marL="596900" rtl="0" algn="l">
              <a:lnSpc>
                <a:spcPct val="100000"/>
              </a:lnSpc>
              <a:spcBef>
                <a:spcPts val="1100"/>
              </a:spcBef>
              <a:spcAft>
                <a:spcPts val="0"/>
              </a:spcAft>
              <a:buSzPts val="1400"/>
              <a:buNone/>
            </a:pPr>
            <a:r>
              <a:t/>
            </a:r>
            <a:endParaRPr sz="1800">
              <a:solidFill>
                <a:srgbClr val="424242"/>
              </a:solidFill>
              <a:highlight>
                <a:srgbClr val="FFFFFF"/>
              </a:highlight>
              <a:latin typeface="Verdana"/>
              <a:ea typeface="Verdana"/>
              <a:cs typeface="Verdana"/>
              <a:sym typeface="Verdana"/>
            </a:endParaRPr>
          </a:p>
          <a:p>
            <a:pPr indent="0" lvl="0" marL="0" rtl="0" algn="l">
              <a:lnSpc>
                <a:spcPct val="100000"/>
              </a:lnSpc>
              <a:spcBef>
                <a:spcPts val="1400"/>
              </a:spcBef>
              <a:spcAft>
                <a:spcPts val="0"/>
              </a:spcAft>
              <a:buSzPts val="1400"/>
              <a:buNone/>
            </a:pPr>
            <a:r>
              <a:t/>
            </a:r>
            <a:endParaRPr sz="1800">
              <a:solidFill>
                <a:srgbClr val="424242"/>
              </a:solidFill>
              <a:highlight>
                <a:srgbClr val="FFFFFF"/>
              </a:highlight>
              <a:latin typeface="Verdana"/>
              <a:ea typeface="Verdana"/>
              <a:cs typeface="Verdana"/>
              <a:sym typeface="Verdana"/>
            </a:endParaRPr>
          </a:p>
          <a:p>
            <a:pPr indent="0" lvl="0" marL="0" rtl="0" algn="l">
              <a:lnSpc>
                <a:spcPct val="100000"/>
              </a:lnSpc>
              <a:spcBef>
                <a:spcPts val="1400"/>
              </a:spcBef>
              <a:spcAft>
                <a:spcPts val="0"/>
              </a:spcAft>
              <a:buSzPts val="1400"/>
              <a:buNone/>
            </a:pPr>
            <a:r>
              <a:rPr lang="en" sz="1800">
                <a:solidFill>
                  <a:srgbClr val="424242"/>
                </a:solidFill>
                <a:highlight>
                  <a:srgbClr val="FFFFFF"/>
                </a:highlight>
                <a:latin typeface="Verdana"/>
                <a:ea typeface="Verdana"/>
                <a:cs typeface="Verdana"/>
                <a:sym typeface="Verdana"/>
              </a:rPr>
              <a:t> </a:t>
            </a:r>
            <a:endParaRPr/>
          </a:p>
          <a:p>
            <a:pPr indent="0" lvl="0" marL="0" rtl="0" algn="l">
              <a:lnSpc>
                <a:spcPct val="100000"/>
              </a:lnSpc>
              <a:spcBef>
                <a:spcPts val="1400"/>
              </a:spcBef>
              <a:spcAft>
                <a:spcPts val="0"/>
              </a:spcAft>
              <a:buSzPts val="1400"/>
              <a:buNone/>
            </a:pPr>
            <a:r>
              <a:t/>
            </a:r>
            <a:endParaRPr sz="1400">
              <a:solidFill>
                <a:srgbClr val="424242"/>
              </a:solidFill>
              <a:highlight>
                <a:srgbClr val="FFFFFF"/>
              </a:highlight>
              <a:latin typeface="Verdana"/>
              <a:ea typeface="Verdana"/>
              <a:cs typeface="Verdana"/>
              <a:sym typeface="Verdana"/>
            </a:endParaRPr>
          </a:p>
          <a:p>
            <a:pPr indent="0" lvl="0" marL="0" rtl="0" algn="l">
              <a:lnSpc>
                <a:spcPct val="100000"/>
              </a:lnSpc>
              <a:spcBef>
                <a:spcPts val="1400"/>
              </a:spcBef>
              <a:spcAft>
                <a:spcPts val="300"/>
              </a:spcAft>
              <a:buSzPts val="1400"/>
              <a:buNone/>
            </a:pPr>
            <a:r>
              <a:rPr lang="en" sz="1400">
                <a:solidFill>
                  <a:srgbClr val="424242"/>
                </a:solidFill>
                <a:highlight>
                  <a:srgbClr val="FFFFFF"/>
                </a:highlight>
                <a:latin typeface="Verdana"/>
                <a:ea typeface="Verdana"/>
                <a:cs typeface="Verdana"/>
                <a:sym typeface="Verdana"/>
              </a:rPr>
              <a:t> </a:t>
            </a:r>
            <a:endParaRPr sz="1400"/>
          </a:p>
        </p:txBody>
      </p:sp>
      <p:pic>
        <p:nvPicPr>
          <p:cNvPr id="921" name="Google Shape;921;p124"/>
          <p:cNvPicPr preferRelativeResize="0"/>
          <p:nvPr/>
        </p:nvPicPr>
        <p:blipFill rotWithShape="1">
          <a:blip r:embed="rId3">
            <a:alphaModFix/>
          </a:blip>
          <a:srcRect b="0" l="0" r="0" t="0"/>
          <a:stretch/>
        </p:blipFill>
        <p:spPr>
          <a:xfrm>
            <a:off x="6115051" y="802073"/>
            <a:ext cx="2678906" cy="1769677"/>
          </a:xfrm>
          <a:prstGeom prst="rect">
            <a:avLst/>
          </a:prstGeom>
          <a:noFill/>
          <a:ln>
            <a:noFill/>
          </a:ln>
        </p:spPr>
      </p:pic>
      <p:pic>
        <p:nvPicPr>
          <p:cNvPr id="922" name="Google Shape;922;p124"/>
          <p:cNvPicPr preferRelativeResize="0"/>
          <p:nvPr/>
        </p:nvPicPr>
        <p:blipFill rotWithShape="1">
          <a:blip r:embed="rId4">
            <a:alphaModFix/>
          </a:blip>
          <a:srcRect b="0" l="0" r="0" t="0"/>
          <a:stretch/>
        </p:blipFill>
        <p:spPr>
          <a:xfrm>
            <a:off x="6084515" y="2668727"/>
            <a:ext cx="2739977" cy="2053293"/>
          </a:xfrm>
          <a:prstGeom prst="rect">
            <a:avLst/>
          </a:prstGeom>
          <a:noFill/>
          <a:ln>
            <a:noFill/>
          </a:ln>
        </p:spPr>
      </p:pic>
      <p:sp>
        <p:nvSpPr>
          <p:cNvPr id="923" name="Google Shape;923;p124"/>
          <p:cNvSpPr txBox="1"/>
          <p:nvPr/>
        </p:nvSpPr>
        <p:spPr>
          <a:xfrm>
            <a:off x="6281077" y="4751085"/>
            <a:ext cx="2664619" cy="39241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1100" u="none" cap="none" strike="noStrike">
                <a:solidFill>
                  <a:schemeClr val="dk1"/>
                </a:solidFill>
                <a:latin typeface="Calibri"/>
                <a:ea typeface="Calibri"/>
                <a:cs typeface="Calibri"/>
                <a:sym typeface="Calibri"/>
              </a:rPr>
              <a:t>Safety Harbor – top before &amp; bottom after</a:t>
            </a:r>
            <a:endParaRPr b="0" i="0" sz="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grpSp>
        <p:nvGrpSpPr>
          <p:cNvPr id="582" name="Google Shape;582;p89"/>
          <p:cNvGrpSpPr/>
          <p:nvPr/>
        </p:nvGrpSpPr>
        <p:grpSpPr>
          <a:xfrm>
            <a:off x="390068" y="353260"/>
            <a:ext cx="8366915" cy="4074504"/>
            <a:chOff x="520090" y="471013"/>
            <a:chExt cx="11155887" cy="5432672"/>
          </a:xfrm>
        </p:grpSpPr>
        <p:grpSp>
          <p:nvGrpSpPr>
            <p:cNvPr id="583" name="Google Shape;583;p89"/>
            <p:cNvGrpSpPr/>
            <p:nvPr/>
          </p:nvGrpSpPr>
          <p:grpSpPr>
            <a:xfrm>
              <a:off x="520090" y="471013"/>
              <a:ext cx="8119864" cy="5418667"/>
              <a:chOff x="4067" y="0"/>
              <a:chExt cx="8119864" cy="5418667"/>
            </a:xfrm>
          </p:grpSpPr>
          <p:sp>
            <p:nvSpPr>
              <p:cNvPr id="584" name="Google Shape;584;p89"/>
              <p:cNvSpPr/>
              <p:nvPr/>
            </p:nvSpPr>
            <p:spPr>
              <a:xfrm>
                <a:off x="609599" y="0"/>
                <a:ext cx="6908800" cy="5418667"/>
              </a:xfrm>
              <a:prstGeom prst="rightArrow">
                <a:avLst>
                  <a:gd fmla="val 50000" name="adj1"/>
                  <a:gd fmla="val 50000" name="adj2"/>
                </a:avLst>
              </a:prstGeom>
              <a:solidFill>
                <a:srgbClr val="DBCADB"/>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85" name="Google Shape;585;p89"/>
              <p:cNvSpPr/>
              <p:nvPr/>
            </p:nvSpPr>
            <p:spPr>
              <a:xfrm>
                <a:off x="4067" y="1625600"/>
                <a:ext cx="1956593" cy="2167466"/>
              </a:xfrm>
              <a:prstGeom prst="roundRect">
                <a:avLst>
                  <a:gd fmla="val 16667" name="adj"/>
                </a:avLst>
              </a:prstGeom>
              <a:solidFill>
                <a:srgbClr val="92248F"/>
              </a:solidFill>
              <a:ln cap="rnd" cmpd="sng" w="1587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86" name="Google Shape;586;p89"/>
              <p:cNvSpPr txBox="1"/>
              <p:nvPr/>
            </p:nvSpPr>
            <p:spPr>
              <a:xfrm>
                <a:off x="99580" y="1721113"/>
                <a:ext cx="1765567" cy="1976440"/>
              </a:xfrm>
              <a:prstGeom prst="rect">
                <a:avLst/>
              </a:prstGeom>
              <a:noFill/>
              <a:ln>
                <a:noFill/>
              </a:ln>
            </p:spPr>
            <p:txBody>
              <a:bodyPr anchorCtr="0" anchor="ctr" bIns="37150" lIns="37150" spcFirstLastPara="1" rIns="37150" wrap="square" tIns="37150">
                <a:noAutofit/>
              </a:bodyPr>
              <a:lstStyle/>
              <a:p>
                <a:pPr indent="0" lvl="0" marL="0" marR="0" rtl="0" algn="ctr">
                  <a:lnSpc>
                    <a:spcPct val="90000"/>
                  </a:lnSpc>
                  <a:spcBef>
                    <a:spcPts val="0"/>
                  </a:spcBef>
                  <a:spcAft>
                    <a:spcPts val="0"/>
                  </a:spcAft>
                  <a:buClr>
                    <a:schemeClr val="lt1"/>
                  </a:buClr>
                  <a:buSzPts val="1000"/>
                  <a:buFont typeface="Palatino Linotype"/>
                  <a:buNone/>
                </a:pPr>
                <a:r>
                  <a:rPr b="0" i="0" lang="en" sz="1000" u="none" cap="none" strike="noStrike">
                    <a:solidFill>
                      <a:schemeClr val="lt1"/>
                    </a:solidFill>
                    <a:latin typeface="Palatino Linotype"/>
                    <a:ea typeface="Palatino Linotype"/>
                    <a:cs typeface="Palatino Linotype"/>
                    <a:sym typeface="Palatino Linotype"/>
                  </a:rPr>
                  <a:t>Land cover change associated with sea-level rise using GIS Modeling</a:t>
                </a:r>
                <a:endParaRPr sz="1100"/>
              </a:p>
            </p:txBody>
          </p:sp>
          <p:sp>
            <p:nvSpPr>
              <p:cNvPr id="587" name="Google Shape;587;p89"/>
              <p:cNvSpPr/>
              <p:nvPr/>
            </p:nvSpPr>
            <p:spPr>
              <a:xfrm>
                <a:off x="2058491" y="1625600"/>
                <a:ext cx="1956593" cy="2167466"/>
              </a:xfrm>
              <a:prstGeom prst="roundRect">
                <a:avLst>
                  <a:gd fmla="val 16667" name="adj"/>
                </a:avLst>
              </a:prstGeom>
              <a:solidFill>
                <a:srgbClr val="92248F"/>
              </a:solidFill>
              <a:ln cap="rnd" cmpd="sng" w="1587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88" name="Google Shape;588;p89"/>
              <p:cNvSpPr txBox="1"/>
              <p:nvPr/>
            </p:nvSpPr>
            <p:spPr>
              <a:xfrm>
                <a:off x="2154004" y="1721113"/>
                <a:ext cx="1765567" cy="1976440"/>
              </a:xfrm>
              <a:prstGeom prst="rect">
                <a:avLst/>
              </a:prstGeom>
              <a:noFill/>
              <a:ln>
                <a:noFill/>
              </a:ln>
            </p:spPr>
            <p:txBody>
              <a:bodyPr anchorCtr="0" anchor="ctr" bIns="37150" lIns="37150" spcFirstLastPara="1" rIns="37150" wrap="square" tIns="37150">
                <a:noAutofit/>
              </a:bodyPr>
              <a:lstStyle/>
              <a:p>
                <a:pPr indent="0" lvl="0" marL="0" marR="0" rtl="0" algn="ctr">
                  <a:lnSpc>
                    <a:spcPct val="90000"/>
                  </a:lnSpc>
                  <a:spcBef>
                    <a:spcPts val="0"/>
                  </a:spcBef>
                  <a:spcAft>
                    <a:spcPts val="0"/>
                  </a:spcAft>
                  <a:buClr>
                    <a:schemeClr val="lt1"/>
                  </a:buClr>
                  <a:buSzPts val="1000"/>
                  <a:buFont typeface="Palatino Linotype"/>
                  <a:buNone/>
                </a:pPr>
                <a:r>
                  <a:rPr b="0" i="0" lang="en" sz="1000" u="none" cap="none" strike="noStrike">
                    <a:solidFill>
                      <a:schemeClr val="lt1"/>
                    </a:solidFill>
                    <a:latin typeface="Palatino Linotype"/>
                    <a:ea typeface="Palatino Linotype"/>
                    <a:cs typeface="Palatino Linotype"/>
                    <a:sym typeface="Palatino Linotype"/>
                  </a:rPr>
                  <a:t>High resolution land use change models with stakeholders input and expected population growth</a:t>
                </a:r>
                <a:endParaRPr sz="1100"/>
              </a:p>
            </p:txBody>
          </p:sp>
          <p:sp>
            <p:nvSpPr>
              <p:cNvPr id="589" name="Google Shape;589;p89"/>
              <p:cNvSpPr/>
              <p:nvPr/>
            </p:nvSpPr>
            <p:spPr>
              <a:xfrm>
                <a:off x="4112914" y="1625600"/>
                <a:ext cx="1956593" cy="2167466"/>
              </a:xfrm>
              <a:prstGeom prst="roundRect">
                <a:avLst>
                  <a:gd fmla="val 16667" name="adj"/>
                </a:avLst>
              </a:prstGeom>
              <a:solidFill>
                <a:srgbClr val="92248F"/>
              </a:solidFill>
              <a:ln cap="rnd" cmpd="sng" w="1587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90" name="Google Shape;590;p89"/>
              <p:cNvSpPr txBox="1"/>
              <p:nvPr/>
            </p:nvSpPr>
            <p:spPr>
              <a:xfrm>
                <a:off x="4208427" y="1721113"/>
                <a:ext cx="1765567" cy="1976440"/>
              </a:xfrm>
              <a:prstGeom prst="rect">
                <a:avLst/>
              </a:prstGeom>
              <a:noFill/>
              <a:ln>
                <a:noFill/>
              </a:ln>
            </p:spPr>
            <p:txBody>
              <a:bodyPr anchorCtr="0" anchor="ctr" bIns="37150" lIns="37150" spcFirstLastPara="1" rIns="37150" wrap="square" tIns="37150">
                <a:noAutofit/>
              </a:bodyPr>
              <a:lstStyle/>
              <a:p>
                <a:pPr indent="0" lvl="0" marL="0" marR="0" rtl="0" algn="ctr">
                  <a:lnSpc>
                    <a:spcPct val="90000"/>
                  </a:lnSpc>
                  <a:spcBef>
                    <a:spcPts val="0"/>
                  </a:spcBef>
                  <a:spcAft>
                    <a:spcPts val="0"/>
                  </a:spcAft>
                  <a:buClr>
                    <a:schemeClr val="lt1"/>
                  </a:buClr>
                  <a:buSzPts val="1000"/>
                  <a:buFont typeface="Palatino Linotype"/>
                  <a:buNone/>
                </a:pPr>
                <a:r>
                  <a:rPr b="0" i="0" lang="en" sz="1000" u="none" cap="none" strike="noStrike">
                    <a:solidFill>
                      <a:schemeClr val="lt1"/>
                    </a:solidFill>
                    <a:latin typeface="Palatino Linotype"/>
                    <a:ea typeface="Palatino Linotype"/>
                    <a:cs typeface="Palatino Linotype"/>
                    <a:sym typeface="Palatino Linotype"/>
                  </a:rPr>
                  <a:t> Implement conservation optimization models based on the GIS Analysis result and terrestrial land use change model</a:t>
                </a:r>
                <a:endParaRPr sz="1100"/>
              </a:p>
            </p:txBody>
          </p:sp>
          <p:sp>
            <p:nvSpPr>
              <p:cNvPr id="591" name="Google Shape;591;p89"/>
              <p:cNvSpPr/>
              <p:nvPr/>
            </p:nvSpPr>
            <p:spPr>
              <a:xfrm>
                <a:off x="6167338" y="1625600"/>
                <a:ext cx="1956593" cy="2167466"/>
              </a:xfrm>
              <a:prstGeom prst="roundRect">
                <a:avLst>
                  <a:gd fmla="val 16667" name="adj"/>
                </a:avLst>
              </a:prstGeom>
              <a:solidFill>
                <a:srgbClr val="92248F"/>
              </a:solidFill>
              <a:ln cap="rnd" cmpd="sng" w="1587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92" name="Google Shape;592;p89"/>
              <p:cNvSpPr txBox="1"/>
              <p:nvPr/>
            </p:nvSpPr>
            <p:spPr>
              <a:xfrm>
                <a:off x="6262851" y="1721113"/>
                <a:ext cx="1765567" cy="1976440"/>
              </a:xfrm>
              <a:prstGeom prst="rect">
                <a:avLst/>
              </a:prstGeom>
              <a:noFill/>
              <a:ln>
                <a:noFill/>
              </a:ln>
            </p:spPr>
            <p:txBody>
              <a:bodyPr anchorCtr="0" anchor="ctr" bIns="37150" lIns="37150" spcFirstLastPara="1" rIns="37150" wrap="square" tIns="37150">
                <a:noAutofit/>
              </a:bodyPr>
              <a:lstStyle/>
              <a:p>
                <a:pPr indent="0" lvl="0" marL="0" marR="0" rtl="0" algn="ctr">
                  <a:lnSpc>
                    <a:spcPct val="90000"/>
                  </a:lnSpc>
                  <a:spcBef>
                    <a:spcPts val="0"/>
                  </a:spcBef>
                  <a:spcAft>
                    <a:spcPts val="0"/>
                  </a:spcAft>
                  <a:buClr>
                    <a:schemeClr val="lt1"/>
                  </a:buClr>
                  <a:buSzPts val="1000"/>
                  <a:buFont typeface="Palatino Linotype"/>
                  <a:buNone/>
                </a:pPr>
                <a:r>
                  <a:rPr b="0" i="0" lang="en" sz="1000" u="none" cap="none" strike="noStrike">
                    <a:solidFill>
                      <a:schemeClr val="lt1"/>
                    </a:solidFill>
                    <a:latin typeface="Palatino Linotype"/>
                    <a:ea typeface="Palatino Linotype"/>
                    <a:cs typeface="Palatino Linotype"/>
                    <a:sym typeface="Palatino Linotype"/>
                  </a:rPr>
                  <a:t>Develop specific policy and conservation land acquisition and focus area recommendations to governmental and non-governmental entities</a:t>
                </a:r>
                <a:endParaRPr sz="1100"/>
              </a:p>
            </p:txBody>
          </p:sp>
        </p:grpSp>
        <p:grpSp>
          <p:nvGrpSpPr>
            <p:cNvPr id="593" name="Google Shape;593;p89"/>
            <p:cNvGrpSpPr/>
            <p:nvPr/>
          </p:nvGrpSpPr>
          <p:grpSpPr>
            <a:xfrm>
              <a:off x="7121594" y="729824"/>
              <a:ext cx="4554383" cy="5173860"/>
              <a:chOff x="7121594" y="729824"/>
              <a:chExt cx="4554383" cy="5173860"/>
            </a:xfrm>
          </p:grpSpPr>
          <p:sp>
            <p:nvSpPr>
              <p:cNvPr id="594" name="Google Shape;594;p89"/>
              <p:cNvSpPr/>
              <p:nvPr/>
            </p:nvSpPr>
            <p:spPr>
              <a:xfrm>
                <a:off x="9104293" y="2312433"/>
                <a:ext cx="2571684" cy="954107"/>
              </a:xfrm>
              <a:prstGeom prst="rect">
                <a:avLst/>
              </a:prstGeom>
              <a:solidFill>
                <a:schemeClr val="accent1"/>
              </a:solidFill>
              <a:ln cap="flat" cmpd="sng" w="15875">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rPr b="0" i="0" lang="en" sz="1100" u="none" cap="none" strike="noStrike">
                    <a:solidFill>
                      <a:schemeClr val="lt1"/>
                    </a:solidFill>
                    <a:latin typeface="Palatino Linotype"/>
                    <a:ea typeface="Palatino Linotype"/>
                    <a:cs typeface="Palatino Linotype"/>
                    <a:sym typeface="Palatino Linotype"/>
                  </a:rPr>
                  <a:t>Direct public engagement ( elected officials. public representatives, technical knowledge sharing)</a:t>
                </a:r>
                <a:endParaRPr sz="1100"/>
              </a:p>
            </p:txBody>
          </p:sp>
          <p:sp>
            <p:nvSpPr>
              <p:cNvPr id="595" name="Google Shape;595;p89"/>
              <p:cNvSpPr/>
              <p:nvPr/>
            </p:nvSpPr>
            <p:spPr>
              <a:xfrm>
                <a:off x="9092264" y="3952190"/>
                <a:ext cx="2319559" cy="954107"/>
              </a:xfrm>
              <a:prstGeom prst="rect">
                <a:avLst/>
              </a:prstGeom>
              <a:solidFill>
                <a:schemeClr val="accent1"/>
              </a:solidFill>
              <a:ln cap="flat" cmpd="sng" w="12700">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rPr b="0" i="0" lang="en" sz="1100" u="none" cap="none" strike="noStrike">
                    <a:solidFill>
                      <a:schemeClr val="lt1"/>
                    </a:solidFill>
                    <a:latin typeface="Palatino Linotype"/>
                    <a:ea typeface="Palatino Linotype"/>
                    <a:cs typeface="Palatino Linotype"/>
                    <a:sym typeface="Palatino Linotype"/>
                  </a:rPr>
                  <a:t>Professional development support for undergraduate students, post-doctoral researcher, etc.</a:t>
                </a:r>
                <a:endParaRPr sz="1100"/>
              </a:p>
            </p:txBody>
          </p:sp>
          <p:sp>
            <p:nvSpPr>
              <p:cNvPr id="596" name="Google Shape;596;p89"/>
              <p:cNvSpPr/>
              <p:nvPr/>
            </p:nvSpPr>
            <p:spPr>
              <a:xfrm rot="5672973">
                <a:off x="8549131" y="256784"/>
                <a:ext cx="1339992" cy="2478444"/>
              </a:xfrm>
              <a:prstGeom prst="curvedRightArrow">
                <a:avLst>
                  <a:gd fmla="val 25000" name="adj1"/>
                  <a:gd fmla="val 50000" name="adj2"/>
                  <a:gd fmla="val 25000" name="adj3"/>
                </a:avLst>
              </a:prstGeom>
              <a:solidFill>
                <a:schemeClr val="accent1"/>
              </a:solidFill>
              <a:ln cap="rnd" cmpd="sng" w="15875">
                <a:solidFill>
                  <a:srgbClr val="6A1C68"/>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200" u="none" cap="none" strike="noStrike">
                  <a:solidFill>
                    <a:schemeClr val="dk1"/>
                  </a:solidFill>
                  <a:latin typeface="Palatino Linotype"/>
                  <a:ea typeface="Palatino Linotype"/>
                  <a:cs typeface="Palatino Linotype"/>
                  <a:sym typeface="Palatino Linotype"/>
                </a:endParaRPr>
              </a:p>
            </p:txBody>
          </p:sp>
          <p:sp>
            <p:nvSpPr>
              <p:cNvPr id="597" name="Google Shape;597;p89"/>
              <p:cNvSpPr/>
              <p:nvPr/>
            </p:nvSpPr>
            <p:spPr>
              <a:xfrm flipH="1" rot="6363573">
                <a:off x="7969124" y="3890448"/>
                <a:ext cx="923343" cy="2458934"/>
              </a:xfrm>
              <a:prstGeom prst="curvedRightArrow">
                <a:avLst>
                  <a:gd fmla="val 25000" name="adj1"/>
                  <a:gd fmla="val 50000" name="adj2"/>
                  <a:gd fmla="val 25000" name="adj3"/>
                </a:avLst>
              </a:prstGeom>
              <a:solidFill>
                <a:schemeClr val="accent1"/>
              </a:solidFill>
              <a:ln cap="rnd" cmpd="sng" w="15875">
                <a:solidFill>
                  <a:srgbClr val="6A1C68"/>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200" u="none" cap="none" strike="noStrike">
                  <a:solidFill>
                    <a:schemeClr val="dk1"/>
                  </a:solidFill>
                  <a:latin typeface="Palatino Linotype"/>
                  <a:ea typeface="Palatino Linotype"/>
                  <a:cs typeface="Palatino Linotype"/>
                  <a:sym typeface="Palatino Linotype"/>
                </a:endParaRPr>
              </a:p>
            </p:txBody>
          </p:sp>
          <p:sp>
            <p:nvSpPr>
              <p:cNvPr id="598" name="Google Shape;598;p89"/>
              <p:cNvSpPr/>
              <p:nvPr/>
            </p:nvSpPr>
            <p:spPr>
              <a:xfrm>
                <a:off x="10075073" y="3280545"/>
                <a:ext cx="353940" cy="657640"/>
              </a:xfrm>
              <a:prstGeom prst="upDownArrow">
                <a:avLst>
                  <a:gd fmla="val 50000" name="adj1"/>
                  <a:gd fmla="val 50000" name="adj2"/>
                </a:avLst>
              </a:prstGeom>
              <a:solidFill>
                <a:schemeClr val="accent1"/>
              </a:solidFill>
              <a:ln cap="rnd" cmpd="sng" w="15875">
                <a:solidFill>
                  <a:srgbClr val="6A1C68"/>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200" u="none" cap="none" strike="noStrike">
                  <a:solidFill>
                    <a:schemeClr val="lt1"/>
                  </a:solidFill>
                  <a:latin typeface="Palatino Linotype"/>
                  <a:ea typeface="Palatino Linotype"/>
                  <a:cs typeface="Palatino Linotype"/>
                  <a:sym typeface="Palatino Linotype"/>
                </a:endParaRPr>
              </a:p>
            </p:txBody>
          </p:sp>
        </p:grpSp>
      </p:grpSp>
      <p:sp>
        <p:nvSpPr>
          <p:cNvPr id="599" name="Google Shape;599;p89"/>
          <p:cNvSpPr txBox="1"/>
          <p:nvPr>
            <p:ph type="title"/>
          </p:nvPr>
        </p:nvSpPr>
        <p:spPr>
          <a:xfrm>
            <a:off x="884360" y="-132295"/>
            <a:ext cx="3096529" cy="1254299"/>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dk1"/>
              </a:buClr>
              <a:buSzPts val="3300"/>
              <a:buFont typeface="Corbel"/>
              <a:buNone/>
            </a:pPr>
            <a:r>
              <a:rPr lang="en" sz="3300"/>
              <a:t>VA Process</a:t>
            </a:r>
            <a:endParaRPr sz="33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125"/>
          <p:cNvSpPr txBox="1"/>
          <p:nvPr>
            <p:ph type="title"/>
          </p:nvPr>
        </p:nvSpPr>
        <p:spPr>
          <a:xfrm>
            <a:off x="628650" y="149905"/>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1F3864"/>
              </a:buClr>
              <a:buSzPts val="3300"/>
              <a:buFont typeface="Calibri"/>
              <a:buNone/>
            </a:pPr>
            <a:r>
              <a:rPr b="1" lang="en">
                <a:solidFill>
                  <a:srgbClr val="1F3864"/>
                </a:solidFill>
              </a:rPr>
              <a:t> Benefits of Model Ordinance Template</a:t>
            </a:r>
            <a:endParaRPr>
              <a:solidFill>
                <a:srgbClr val="1F3864"/>
              </a:solidFill>
            </a:endParaRPr>
          </a:p>
        </p:txBody>
      </p:sp>
      <p:sp>
        <p:nvSpPr>
          <p:cNvPr id="930" name="Google Shape;930;p125"/>
          <p:cNvSpPr txBox="1"/>
          <p:nvPr>
            <p:ph idx="1" type="body"/>
          </p:nvPr>
        </p:nvSpPr>
        <p:spPr>
          <a:xfrm>
            <a:off x="628650" y="1077975"/>
            <a:ext cx="5684015" cy="3263504"/>
          </a:xfrm>
          <a:prstGeom prst="rect">
            <a:avLst/>
          </a:prstGeom>
          <a:noFill/>
          <a:ln>
            <a:noFill/>
          </a:ln>
        </p:spPr>
        <p:txBody>
          <a:bodyPr anchorCtr="0" anchor="t" bIns="34275" lIns="68575" spcFirstLastPara="1" rIns="68575" wrap="square" tIns="34275">
            <a:normAutofit fontScale="92500" lnSpcReduction="10000"/>
          </a:bodyPr>
          <a:lstStyle/>
          <a:p>
            <a:pPr indent="0" lvl="0" marL="88900" rtl="0" algn="l">
              <a:lnSpc>
                <a:spcPct val="100000"/>
              </a:lnSpc>
              <a:spcBef>
                <a:spcPts val="0"/>
              </a:spcBef>
              <a:spcAft>
                <a:spcPts val="0"/>
              </a:spcAft>
              <a:buClr>
                <a:schemeClr val="dk1"/>
              </a:buClr>
              <a:buSzPct val="100000"/>
              <a:buNone/>
            </a:pPr>
            <a:r>
              <a:rPr b="1" lang="en">
                <a:solidFill>
                  <a:schemeClr val="dk1"/>
                </a:solidFill>
              </a:rPr>
              <a:t>Local Governments</a:t>
            </a:r>
            <a:endParaRPr/>
          </a:p>
          <a:p>
            <a:pPr indent="-174148" lvl="0" marL="177800" rtl="0" algn="l">
              <a:lnSpc>
                <a:spcPct val="100000"/>
              </a:lnSpc>
              <a:spcBef>
                <a:spcPts val="0"/>
              </a:spcBef>
              <a:spcAft>
                <a:spcPts val="0"/>
              </a:spcAft>
              <a:buClr>
                <a:schemeClr val="dk1"/>
              </a:buClr>
              <a:buSzPct val="100000"/>
              <a:buChar char="•"/>
            </a:pPr>
            <a:r>
              <a:rPr lang="en">
                <a:solidFill>
                  <a:schemeClr val="dk1"/>
                </a:solidFill>
              </a:rPr>
              <a:t>Support Peril of Flood goals and TBEP CCMP goals </a:t>
            </a:r>
            <a:endParaRPr/>
          </a:p>
          <a:p>
            <a:pPr indent="-174148" lvl="0" marL="177800" rtl="0" algn="l">
              <a:lnSpc>
                <a:spcPct val="100000"/>
              </a:lnSpc>
              <a:spcBef>
                <a:spcPts val="0"/>
              </a:spcBef>
              <a:spcAft>
                <a:spcPts val="0"/>
              </a:spcAft>
              <a:buClr>
                <a:schemeClr val="dk1"/>
              </a:buClr>
              <a:buSzPct val="100000"/>
              <a:buChar char="•"/>
            </a:pPr>
            <a:r>
              <a:rPr lang="en">
                <a:solidFill>
                  <a:schemeClr val="dk1"/>
                </a:solidFill>
              </a:rPr>
              <a:t>Vetted resource to update local code and plans </a:t>
            </a:r>
            <a:endParaRPr/>
          </a:p>
          <a:p>
            <a:pPr indent="-174148" lvl="0" marL="177800" rtl="0" algn="l">
              <a:lnSpc>
                <a:spcPct val="100000"/>
              </a:lnSpc>
              <a:spcBef>
                <a:spcPts val="0"/>
              </a:spcBef>
              <a:spcAft>
                <a:spcPts val="0"/>
              </a:spcAft>
              <a:buClr>
                <a:schemeClr val="dk1"/>
              </a:buClr>
              <a:buSzPct val="100000"/>
              <a:buChar char="•"/>
            </a:pPr>
            <a:r>
              <a:rPr lang="en">
                <a:solidFill>
                  <a:schemeClr val="dk1"/>
                </a:solidFill>
              </a:rPr>
              <a:t>Increase consistency across departments and jurisdictions</a:t>
            </a:r>
            <a:endParaRPr/>
          </a:p>
          <a:p>
            <a:pPr indent="-174148" lvl="0" marL="177800" rtl="0" algn="l">
              <a:lnSpc>
                <a:spcPct val="100000"/>
              </a:lnSpc>
              <a:spcBef>
                <a:spcPts val="0"/>
              </a:spcBef>
              <a:spcAft>
                <a:spcPts val="0"/>
              </a:spcAft>
              <a:buClr>
                <a:schemeClr val="dk1"/>
              </a:buClr>
              <a:buSzPct val="100000"/>
              <a:buChar char="•"/>
            </a:pPr>
            <a:r>
              <a:rPr lang="en">
                <a:solidFill>
                  <a:schemeClr val="dk1"/>
                </a:solidFill>
              </a:rPr>
              <a:t>Address interconnected issues </a:t>
            </a:r>
            <a:endParaRPr/>
          </a:p>
          <a:p>
            <a:pPr indent="-174148" lvl="0" marL="177800" rtl="0" algn="l">
              <a:lnSpc>
                <a:spcPct val="100000"/>
              </a:lnSpc>
              <a:spcBef>
                <a:spcPts val="0"/>
              </a:spcBef>
              <a:spcAft>
                <a:spcPts val="0"/>
              </a:spcAft>
              <a:buClr>
                <a:schemeClr val="dk1"/>
              </a:buClr>
              <a:buSzPct val="100000"/>
              <a:buChar char="•"/>
            </a:pPr>
            <a:r>
              <a:rPr lang="en">
                <a:solidFill>
                  <a:schemeClr val="dk1"/>
                </a:solidFill>
              </a:rPr>
              <a:t>Support implementation of diverse shoreline types </a:t>
            </a:r>
            <a:endParaRPr/>
          </a:p>
          <a:p>
            <a:pPr indent="-50800" lvl="0" marL="177800" rtl="0" algn="l">
              <a:lnSpc>
                <a:spcPct val="100000"/>
              </a:lnSpc>
              <a:spcBef>
                <a:spcPts val="0"/>
              </a:spcBef>
              <a:spcAft>
                <a:spcPts val="0"/>
              </a:spcAft>
              <a:buClr>
                <a:schemeClr val="dk1"/>
              </a:buClr>
              <a:buSzPct val="100000"/>
              <a:buNone/>
            </a:pPr>
            <a:r>
              <a:t/>
            </a:r>
            <a:endParaRPr b="1">
              <a:solidFill>
                <a:schemeClr val="dk1"/>
              </a:solidFill>
            </a:endParaRPr>
          </a:p>
          <a:p>
            <a:pPr indent="0" lvl="0" marL="88900" rtl="0" algn="l">
              <a:lnSpc>
                <a:spcPct val="100000"/>
              </a:lnSpc>
              <a:spcBef>
                <a:spcPts val="0"/>
              </a:spcBef>
              <a:spcAft>
                <a:spcPts val="0"/>
              </a:spcAft>
              <a:buClr>
                <a:schemeClr val="dk1"/>
              </a:buClr>
              <a:buSzPct val="100000"/>
              <a:buNone/>
            </a:pPr>
            <a:r>
              <a:rPr b="1" lang="en">
                <a:solidFill>
                  <a:schemeClr val="dk1"/>
                </a:solidFill>
              </a:rPr>
              <a:t>Waterfront Property Owners</a:t>
            </a:r>
            <a:endParaRPr/>
          </a:p>
          <a:p>
            <a:pPr indent="-174148" lvl="0" marL="177800" rtl="0" algn="l">
              <a:lnSpc>
                <a:spcPct val="100000"/>
              </a:lnSpc>
              <a:spcBef>
                <a:spcPts val="0"/>
              </a:spcBef>
              <a:spcAft>
                <a:spcPts val="0"/>
              </a:spcAft>
              <a:buClr>
                <a:schemeClr val="dk1"/>
              </a:buClr>
              <a:buSzPct val="100000"/>
              <a:buChar char="•"/>
            </a:pPr>
            <a:r>
              <a:rPr lang="en">
                <a:solidFill>
                  <a:schemeClr val="dk1"/>
                </a:solidFill>
              </a:rPr>
              <a:t>Offers more shoreline adaptation techniques</a:t>
            </a:r>
            <a:endParaRPr/>
          </a:p>
          <a:p>
            <a:pPr indent="-174148" lvl="0" marL="177800" rtl="0" algn="l">
              <a:lnSpc>
                <a:spcPct val="100000"/>
              </a:lnSpc>
              <a:spcBef>
                <a:spcPts val="0"/>
              </a:spcBef>
              <a:spcAft>
                <a:spcPts val="0"/>
              </a:spcAft>
              <a:buClr>
                <a:schemeClr val="dk1"/>
              </a:buClr>
              <a:buSzPct val="100000"/>
              <a:buChar char="•"/>
            </a:pPr>
            <a:r>
              <a:rPr lang="en">
                <a:solidFill>
                  <a:schemeClr val="dk1"/>
                </a:solidFill>
              </a:rPr>
              <a:t>Provides clarity on responsibilities and future risks</a:t>
            </a:r>
            <a:endParaRPr/>
          </a:p>
        </p:txBody>
      </p:sp>
      <p:pic>
        <p:nvPicPr>
          <p:cNvPr descr="A picture containing tree, outdoor, sky, plant&#10;&#10;Description automatically generated" id="931" name="Google Shape;931;p125"/>
          <p:cNvPicPr preferRelativeResize="0"/>
          <p:nvPr/>
        </p:nvPicPr>
        <p:blipFill rotWithShape="1">
          <a:blip r:embed="rId3">
            <a:alphaModFix/>
          </a:blip>
          <a:srcRect b="0" l="0" r="0" t="0"/>
          <a:stretch/>
        </p:blipFill>
        <p:spPr>
          <a:xfrm>
            <a:off x="6188726" y="2927045"/>
            <a:ext cx="2955275" cy="221645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126"/>
          <p:cNvSpPr txBox="1"/>
          <p:nvPr/>
        </p:nvSpPr>
        <p:spPr>
          <a:xfrm>
            <a:off x="1421614" y="909833"/>
            <a:ext cx="6300600" cy="3871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t/>
            </a:r>
            <a:endParaRPr b="0" i="0" sz="2000" u="none" cap="none" strike="noStrike">
              <a:solidFill>
                <a:schemeClr val="dk1"/>
              </a:solidFill>
              <a:latin typeface="Libre Franklin Medium"/>
              <a:ea typeface="Libre Franklin Medium"/>
              <a:cs typeface="Libre Franklin Medium"/>
              <a:sym typeface="Libre Franklin Medium"/>
            </a:endParaRPr>
          </a:p>
          <a:p>
            <a:pPr indent="0" lvl="0" marL="0" marR="0" rtl="0" algn="ctr">
              <a:spcBef>
                <a:spcPts val="0"/>
              </a:spcBef>
              <a:spcAft>
                <a:spcPts val="0"/>
              </a:spcAft>
              <a:buNone/>
            </a:pPr>
            <a:r>
              <a:rPr b="0" i="0" lang="en" sz="2000" u="none" cap="none" strike="noStrike">
                <a:solidFill>
                  <a:srgbClr val="0F2D4F"/>
                </a:solidFill>
                <a:latin typeface="Libre Franklin Medium"/>
                <a:ea typeface="Libre Franklin Medium"/>
                <a:cs typeface="Libre Franklin Medium"/>
                <a:sym typeface="Libre Franklin Medium"/>
              </a:rPr>
              <a:t>Regionwide Greenhouse Gas Inventory</a:t>
            </a:r>
            <a:endParaRPr sz="1100"/>
          </a:p>
          <a:p>
            <a:pPr indent="0" lvl="0" marL="0" marR="0" rtl="0" algn="ctr">
              <a:spcBef>
                <a:spcPts val="0"/>
              </a:spcBef>
              <a:spcAft>
                <a:spcPts val="0"/>
              </a:spcAft>
              <a:buNone/>
            </a:pPr>
            <a:r>
              <a:rPr b="0" i="0" lang="en" sz="1400" u="none" cap="none" strike="noStrike">
                <a:solidFill>
                  <a:srgbClr val="0F2D4F"/>
                </a:solidFill>
                <a:latin typeface="Libre Franklin Medium"/>
                <a:ea typeface="Libre Franklin Medium"/>
                <a:cs typeface="Libre Franklin Medium"/>
                <a:sym typeface="Libre Franklin Medium"/>
              </a:rPr>
              <a:t>Increasing Resilience</a:t>
            </a:r>
            <a:endParaRPr b="0" i="0" sz="2000" u="none" cap="none" strike="noStrike">
              <a:solidFill>
                <a:srgbClr val="0F2D4F"/>
              </a:solidFill>
              <a:latin typeface="Libre Franklin Medium"/>
              <a:ea typeface="Libre Franklin Medium"/>
              <a:cs typeface="Libre Franklin Medium"/>
              <a:sym typeface="Libre Franklin Medium"/>
            </a:endParaRPr>
          </a:p>
          <a:p>
            <a:pPr indent="0" lvl="0" marL="0" marR="0" rtl="0" algn="ctr">
              <a:spcBef>
                <a:spcPts val="0"/>
              </a:spcBef>
              <a:spcAft>
                <a:spcPts val="0"/>
              </a:spcAft>
              <a:buNone/>
            </a:pPr>
            <a:r>
              <a:t/>
            </a:r>
            <a:endParaRPr b="0" i="0" sz="2000" u="none" cap="none" strike="noStrike">
              <a:solidFill>
                <a:schemeClr val="dk1"/>
              </a:solidFill>
              <a:latin typeface="Libre Franklin Medium"/>
              <a:ea typeface="Libre Franklin Medium"/>
              <a:cs typeface="Libre Franklin Medium"/>
              <a:sym typeface="Libre Franklin Medium"/>
            </a:endParaRPr>
          </a:p>
          <a:p>
            <a:pPr indent="0" lvl="0" marL="0" marR="0" rtl="0" algn="ctr">
              <a:spcBef>
                <a:spcPts val="0"/>
              </a:spcBef>
              <a:spcAft>
                <a:spcPts val="0"/>
              </a:spcAft>
              <a:buNone/>
            </a:pPr>
            <a:r>
              <a:t/>
            </a:r>
            <a:endParaRPr b="0" i="0" sz="2000" u="none" cap="none" strike="noStrike">
              <a:solidFill>
                <a:schemeClr val="dk1"/>
              </a:solidFill>
              <a:latin typeface="Libre Franklin Medium"/>
              <a:ea typeface="Libre Franklin Medium"/>
              <a:cs typeface="Libre Franklin Medium"/>
              <a:sym typeface="Libre Franklin Medium"/>
            </a:endParaRPr>
          </a:p>
          <a:p>
            <a:pPr indent="0" lvl="0" marL="0" marR="0" rtl="0" algn="ctr">
              <a:spcBef>
                <a:spcPts val="0"/>
              </a:spcBef>
              <a:spcAft>
                <a:spcPts val="0"/>
              </a:spcAft>
              <a:buNone/>
            </a:pPr>
            <a:r>
              <a:t/>
            </a:r>
            <a:endParaRPr b="0" i="0" sz="2000" u="none" cap="none" strike="noStrike">
              <a:solidFill>
                <a:schemeClr val="dk1"/>
              </a:solidFill>
              <a:latin typeface="Libre Franklin Medium"/>
              <a:ea typeface="Libre Franklin Medium"/>
              <a:cs typeface="Libre Franklin Medium"/>
              <a:sym typeface="Libre Franklin Medium"/>
            </a:endParaRPr>
          </a:p>
          <a:p>
            <a:pPr indent="0" lvl="0" marL="0" marR="0" rtl="0" algn="ctr">
              <a:spcBef>
                <a:spcPts val="0"/>
              </a:spcBef>
              <a:spcAft>
                <a:spcPts val="0"/>
              </a:spcAft>
              <a:buNone/>
            </a:pPr>
            <a:r>
              <a:t/>
            </a:r>
            <a:endParaRPr b="0" i="0" sz="2000" u="none" cap="none" strike="noStrike">
              <a:solidFill>
                <a:schemeClr val="dk1"/>
              </a:solidFill>
              <a:latin typeface="Libre Franklin Medium"/>
              <a:ea typeface="Libre Franklin Medium"/>
              <a:cs typeface="Libre Franklin Medium"/>
              <a:sym typeface="Libre Franklin Medium"/>
            </a:endParaRPr>
          </a:p>
          <a:p>
            <a:pPr indent="0" lvl="0" marL="0" marR="0" rtl="0" algn="ctr">
              <a:spcBef>
                <a:spcPts val="0"/>
              </a:spcBef>
              <a:spcAft>
                <a:spcPts val="0"/>
              </a:spcAft>
              <a:buNone/>
            </a:pPr>
            <a:r>
              <a:t/>
            </a:r>
            <a:endParaRPr b="0" i="0" sz="2000" u="none" cap="none" strike="noStrike">
              <a:solidFill>
                <a:schemeClr val="dk1"/>
              </a:solidFill>
              <a:latin typeface="Libre Franklin Medium"/>
              <a:ea typeface="Libre Franklin Medium"/>
              <a:cs typeface="Libre Franklin Medium"/>
              <a:sym typeface="Libre Franklin Medium"/>
            </a:endParaRPr>
          </a:p>
          <a:p>
            <a:pPr indent="0" lvl="0" marL="0" marR="0" rtl="0" algn="ctr">
              <a:spcBef>
                <a:spcPts val="0"/>
              </a:spcBef>
              <a:spcAft>
                <a:spcPts val="0"/>
              </a:spcAft>
              <a:buNone/>
            </a:pPr>
            <a:r>
              <a:t/>
            </a:r>
            <a:endParaRPr b="0" i="0" sz="2000" u="none" cap="none" strike="noStrike">
              <a:solidFill>
                <a:schemeClr val="dk1"/>
              </a:solidFill>
              <a:latin typeface="Libre Franklin Medium"/>
              <a:ea typeface="Libre Franklin Medium"/>
              <a:cs typeface="Libre Franklin Medium"/>
              <a:sym typeface="Libre Franklin Medium"/>
            </a:endParaRPr>
          </a:p>
          <a:p>
            <a:pPr indent="0" lvl="0" marL="0" marR="0" rtl="0" algn="ctr">
              <a:spcBef>
                <a:spcPts val="0"/>
              </a:spcBef>
              <a:spcAft>
                <a:spcPts val="0"/>
              </a:spcAft>
              <a:buNone/>
            </a:pPr>
            <a:r>
              <a:t/>
            </a:r>
            <a:endParaRPr b="0" i="0" sz="2000" u="none" cap="none" strike="noStrike">
              <a:solidFill>
                <a:schemeClr val="dk1"/>
              </a:solidFill>
              <a:latin typeface="Libre Franklin Medium"/>
              <a:ea typeface="Libre Franklin Medium"/>
              <a:cs typeface="Libre Franklin Medium"/>
              <a:sym typeface="Libre Franklin Medium"/>
            </a:endParaRPr>
          </a:p>
          <a:p>
            <a:pPr indent="0" lvl="0" marL="0" marR="0" rtl="0" algn="ctr">
              <a:spcBef>
                <a:spcPts val="0"/>
              </a:spcBef>
              <a:spcAft>
                <a:spcPts val="0"/>
              </a:spcAft>
              <a:buNone/>
            </a:pPr>
            <a:r>
              <a:rPr b="0" i="0" lang="en" sz="1700" u="none" cap="none" strike="noStrike">
                <a:solidFill>
                  <a:srgbClr val="0F2D4F"/>
                </a:solidFill>
                <a:latin typeface="Libre Franklin Medium"/>
                <a:ea typeface="Libre Franklin Medium"/>
                <a:cs typeface="Libre Franklin Medium"/>
                <a:sym typeface="Libre Franklin Medium"/>
              </a:rPr>
              <a:t>East Central Florida Regional Resilience Collaborative</a:t>
            </a:r>
            <a:endParaRPr sz="1100"/>
          </a:p>
          <a:p>
            <a:pPr indent="0" lvl="0" marL="0" marR="0" rtl="0" algn="ctr">
              <a:spcBef>
                <a:spcPts val="0"/>
              </a:spcBef>
              <a:spcAft>
                <a:spcPts val="0"/>
              </a:spcAft>
              <a:buNone/>
            </a:pPr>
            <a:r>
              <a:rPr b="0" i="0" lang="en" sz="1700" u="none" cap="none" strike="noStrike">
                <a:solidFill>
                  <a:srgbClr val="0F2D4F"/>
                </a:solidFill>
                <a:latin typeface="Libre Franklin Medium"/>
                <a:ea typeface="Libre Franklin Medium"/>
                <a:cs typeface="Libre Franklin Medium"/>
                <a:sym typeface="Libre Franklin Medium"/>
              </a:rPr>
              <a:t>(R</a:t>
            </a:r>
            <a:r>
              <a:rPr b="0" baseline="-25000" i="0" lang="en" sz="1700" u="none" cap="none" strike="noStrike">
                <a:solidFill>
                  <a:srgbClr val="0F2D4F"/>
                </a:solidFill>
                <a:latin typeface="Libre Franklin Medium"/>
                <a:ea typeface="Libre Franklin Medium"/>
                <a:cs typeface="Libre Franklin Medium"/>
                <a:sym typeface="Libre Franklin Medium"/>
              </a:rPr>
              <a:t>2</a:t>
            </a:r>
            <a:r>
              <a:rPr b="0" i="0" lang="en" sz="1700" u="none" cap="none" strike="noStrike">
                <a:solidFill>
                  <a:srgbClr val="0F2D4F"/>
                </a:solidFill>
                <a:latin typeface="Libre Franklin Medium"/>
                <a:ea typeface="Libre Franklin Medium"/>
                <a:cs typeface="Libre Franklin Medium"/>
                <a:sym typeface="Libre Franklin Medium"/>
              </a:rPr>
              <a:t>C)</a:t>
            </a:r>
            <a:endParaRPr sz="1100"/>
          </a:p>
          <a:p>
            <a:pPr indent="0" lvl="0" marL="0" marR="0" rtl="0" algn="ctr">
              <a:spcBef>
                <a:spcPts val="0"/>
              </a:spcBef>
              <a:spcAft>
                <a:spcPts val="0"/>
              </a:spcAft>
              <a:buNone/>
            </a:pPr>
            <a:r>
              <a:t/>
            </a:r>
            <a:endParaRPr b="0" i="0" sz="1900" u="none" cap="none" strike="noStrike">
              <a:solidFill>
                <a:schemeClr val="dk1"/>
              </a:solidFill>
              <a:latin typeface="Libre Franklin Medium"/>
              <a:ea typeface="Libre Franklin Medium"/>
              <a:cs typeface="Libre Franklin Medium"/>
              <a:sym typeface="Libre Franklin Medium"/>
            </a:endParaRPr>
          </a:p>
        </p:txBody>
      </p:sp>
      <p:pic>
        <p:nvPicPr>
          <p:cNvPr id="937" name="Google Shape;937;p126"/>
          <p:cNvPicPr preferRelativeResize="0"/>
          <p:nvPr/>
        </p:nvPicPr>
        <p:blipFill rotWithShape="1">
          <a:blip r:embed="rId3">
            <a:alphaModFix/>
          </a:blip>
          <a:srcRect b="58145" l="9274" r="9510" t="17659"/>
          <a:stretch/>
        </p:blipFill>
        <p:spPr>
          <a:xfrm>
            <a:off x="1638621" y="3079303"/>
            <a:ext cx="5866758" cy="739620"/>
          </a:xfrm>
          <a:prstGeom prst="rect">
            <a:avLst/>
          </a:prstGeom>
          <a:noFill/>
          <a:ln>
            <a:noFill/>
          </a:ln>
        </p:spPr>
      </p:pic>
      <p:pic>
        <p:nvPicPr>
          <p:cNvPr descr="pptback.jpg" id="938" name="Google Shape;938;p126"/>
          <p:cNvPicPr preferRelativeResize="0"/>
          <p:nvPr/>
        </p:nvPicPr>
        <p:blipFill rotWithShape="1">
          <a:blip r:embed="rId4">
            <a:alphaModFix/>
          </a:blip>
          <a:srcRect b="0" l="0" r="0" t="0"/>
          <a:stretch/>
        </p:blipFill>
        <p:spPr>
          <a:xfrm>
            <a:off x="0" y="0"/>
            <a:ext cx="9144000" cy="800100"/>
          </a:xfrm>
          <a:prstGeom prst="rect">
            <a:avLst/>
          </a:prstGeom>
          <a:noFill/>
          <a:ln>
            <a:noFill/>
          </a:ln>
        </p:spPr>
      </p:pic>
      <p:pic>
        <p:nvPicPr>
          <p:cNvPr id="939" name="Google Shape;939;p126"/>
          <p:cNvPicPr preferRelativeResize="0"/>
          <p:nvPr/>
        </p:nvPicPr>
        <p:blipFill rotWithShape="1">
          <a:blip r:embed="rId5">
            <a:alphaModFix/>
          </a:blip>
          <a:srcRect b="0" l="0" r="0" t="0"/>
          <a:stretch/>
        </p:blipFill>
        <p:spPr>
          <a:xfrm>
            <a:off x="4208519" y="2162743"/>
            <a:ext cx="726961" cy="739619"/>
          </a:xfrm>
          <a:prstGeom prst="rect">
            <a:avLst/>
          </a:prstGeom>
          <a:noFill/>
          <a:ln>
            <a:noFill/>
          </a:ln>
        </p:spPr>
      </p:pic>
      <p:pic>
        <p:nvPicPr>
          <p:cNvPr id="940" name="Google Shape;940;p126"/>
          <p:cNvPicPr preferRelativeResize="0"/>
          <p:nvPr/>
        </p:nvPicPr>
        <p:blipFill rotWithShape="1">
          <a:blip r:embed="rId6">
            <a:alphaModFix/>
          </a:blip>
          <a:srcRect b="7127" l="5416" r="4913" t="13771"/>
          <a:stretch/>
        </p:blipFill>
        <p:spPr>
          <a:xfrm>
            <a:off x="130631" y="-6333"/>
            <a:ext cx="1681841" cy="871747"/>
          </a:xfrm>
          <a:prstGeom prst="rect">
            <a:avLst/>
          </a:prstGeom>
          <a:noFill/>
          <a:ln>
            <a:noFill/>
          </a:ln>
        </p:spPr>
      </p:pic>
      <p:sp>
        <p:nvSpPr>
          <p:cNvPr id="941" name="Google Shape;941;p126"/>
          <p:cNvSpPr txBox="1"/>
          <p:nvPr/>
        </p:nvSpPr>
        <p:spPr>
          <a:xfrm>
            <a:off x="7225175" y="4534050"/>
            <a:ext cx="1966500" cy="577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 sz="1100" u="none" cap="none" strike="noStrike">
                <a:solidFill>
                  <a:srgbClr val="3B683B"/>
                </a:solidFill>
                <a:latin typeface="Libre Franklin Medium"/>
                <a:ea typeface="Libre Franklin Medium"/>
                <a:cs typeface="Libre Franklin Medium"/>
                <a:sym typeface="Libre Franklin Medium"/>
              </a:rPr>
              <a:t>Tamara Pino </a:t>
            </a:r>
            <a:endParaRPr sz="1100"/>
          </a:p>
          <a:p>
            <a:pPr indent="0" lvl="0" marL="0" marR="0" rtl="0" algn="ctr">
              <a:spcBef>
                <a:spcPts val="0"/>
              </a:spcBef>
              <a:spcAft>
                <a:spcPts val="0"/>
              </a:spcAft>
              <a:buNone/>
            </a:pPr>
            <a:r>
              <a:rPr b="0" i="0" lang="en" sz="1100" u="none" cap="none" strike="noStrike">
                <a:solidFill>
                  <a:srgbClr val="3B683B"/>
                </a:solidFill>
                <a:latin typeface="Libre Franklin Medium"/>
                <a:ea typeface="Libre Franklin Medium"/>
                <a:cs typeface="Libre Franklin Medium"/>
                <a:sym typeface="Libre Franklin Medium"/>
              </a:rPr>
              <a:t>Resilience &amp; Sustainability </a:t>
            </a:r>
            <a:endParaRPr sz="1100"/>
          </a:p>
          <a:p>
            <a:pPr indent="0" lvl="0" marL="0" marR="0" rtl="0" algn="ctr">
              <a:spcBef>
                <a:spcPts val="0"/>
              </a:spcBef>
              <a:spcAft>
                <a:spcPts val="0"/>
              </a:spcAft>
              <a:buNone/>
            </a:pPr>
            <a:r>
              <a:rPr b="0" i="0" lang="en" sz="1100" u="none" cap="none" strike="noStrike">
                <a:solidFill>
                  <a:srgbClr val="3B683B"/>
                </a:solidFill>
                <a:latin typeface="Libre Franklin Medium"/>
                <a:ea typeface="Libre Franklin Medium"/>
                <a:cs typeface="Libre Franklin Medium"/>
                <a:sym typeface="Libre Franklin Medium"/>
              </a:rPr>
              <a:t>Planner, ECFRPC </a:t>
            </a:r>
            <a:endParaRPr sz="11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pic>
        <p:nvPicPr>
          <p:cNvPr id="947" name="Google Shape;947;p127"/>
          <p:cNvPicPr preferRelativeResize="0"/>
          <p:nvPr/>
        </p:nvPicPr>
        <p:blipFill rotWithShape="1">
          <a:blip r:embed="rId3">
            <a:alphaModFix/>
          </a:blip>
          <a:srcRect b="0" l="0" r="0" t="0"/>
          <a:stretch/>
        </p:blipFill>
        <p:spPr>
          <a:xfrm>
            <a:off x="2792963" y="845736"/>
            <a:ext cx="6310215" cy="3517344"/>
          </a:xfrm>
          <a:prstGeom prst="rect">
            <a:avLst/>
          </a:prstGeom>
          <a:noFill/>
          <a:ln>
            <a:noFill/>
          </a:ln>
        </p:spPr>
      </p:pic>
      <p:pic>
        <p:nvPicPr>
          <p:cNvPr descr="pptback.jpg" id="948" name="Google Shape;948;p127"/>
          <p:cNvPicPr preferRelativeResize="0"/>
          <p:nvPr/>
        </p:nvPicPr>
        <p:blipFill rotWithShape="1">
          <a:blip r:embed="rId4">
            <a:alphaModFix/>
          </a:blip>
          <a:srcRect b="0" l="0" r="0" t="0"/>
          <a:stretch/>
        </p:blipFill>
        <p:spPr>
          <a:xfrm>
            <a:off x="0" y="0"/>
            <a:ext cx="9144000" cy="800100"/>
          </a:xfrm>
          <a:prstGeom prst="rect">
            <a:avLst/>
          </a:prstGeom>
          <a:noFill/>
          <a:ln>
            <a:noFill/>
          </a:ln>
        </p:spPr>
      </p:pic>
      <p:sp>
        <p:nvSpPr>
          <p:cNvPr id="949" name="Google Shape;949;p127"/>
          <p:cNvSpPr txBox="1"/>
          <p:nvPr/>
        </p:nvSpPr>
        <p:spPr>
          <a:xfrm>
            <a:off x="631345" y="1758917"/>
            <a:ext cx="3179400" cy="2008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Clr>
                <a:schemeClr val="dk1"/>
              </a:buClr>
              <a:buSzPts val="1800"/>
              <a:buFont typeface="Libre Franklin Medium"/>
              <a:buNone/>
            </a:pPr>
            <a:r>
              <a:rPr b="0" i="0" lang="en" sz="1800" u="none" cap="none" strike="noStrike">
                <a:solidFill>
                  <a:schemeClr val="dk1"/>
                </a:solidFill>
                <a:latin typeface="Libre Franklin Medium"/>
                <a:ea typeface="Libre Franklin Medium"/>
                <a:cs typeface="Libre Franklin Medium"/>
                <a:sym typeface="Libre Franklin Medium"/>
              </a:rPr>
              <a:t>10 Regional Planning Councils</a:t>
            </a:r>
            <a:endParaRPr sz="1100"/>
          </a:p>
          <a:p>
            <a:pPr indent="0" lvl="0" marL="0" marR="0" rtl="0" algn="l">
              <a:spcBef>
                <a:spcPts val="0"/>
              </a:spcBef>
              <a:spcAft>
                <a:spcPts val="0"/>
              </a:spcAft>
              <a:buNone/>
            </a:pPr>
            <a:r>
              <a:t/>
            </a:r>
            <a:endParaRPr sz="1800">
              <a:solidFill>
                <a:schemeClr val="dk1"/>
              </a:solidFill>
              <a:latin typeface="Libre Franklin Medium"/>
              <a:ea typeface="Libre Franklin Medium"/>
              <a:cs typeface="Libre Franklin Medium"/>
              <a:sym typeface="Libre Franklin Medium"/>
            </a:endParaRPr>
          </a:p>
          <a:p>
            <a:pPr indent="0" lvl="0" marL="0" marR="0" rtl="0" algn="l">
              <a:spcBef>
                <a:spcPts val="0"/>
              </a:spcBef>
              <a:spcAft>
                <a:spcPts val="0"/>
              </a:spcAft>
              <a:buClr>
                <a:schemeClr val="dk1"/>
              </a:buClr>
              <a:buSzPts val="1800"/>
              <a:buFont typeface="Libre Franklin Medium"/>
              <a:buNone/>
            </a:pPr>
            <a:r>
              <a:rPr lang="en" sz="1800">
                <a:solidFill>
                  <a:schemeClr val="dk1"/>
                </a:solidFill>
                <a:latin typeface="Libre Franklin Medium"/>
                <a:ea typeface="Libre Franklin Medium"/>
                <a:cs typeface="Libre Franklin Medium"/>
                <a:sym typeface="Libre Franklin Medium"/>
              </a:rPr>
              <a:t>ECFRPC - established in 1962</a:t>
            </a:r>
            <a:endParaRPr sz="1100"/>
          </a:p>
          <a:p>
            <a:pPr indent="0" lvl="0" marL="0" marR="0" rtl="0" algn="l">
              <a:spcBef>
                <a:spcPts val="0"/>
              </a:spcBef>
              <a:spcAft>
                <a:spcPts val="0"/>
              </a:spcAft>
              <a:buClr>
                <a:schemeClr val="dk1"/>
              </a:buClr>
              <a:buSzPts val="1800"/>
              <a:buFont typeface="Calibri"/>
              <a:buNone/>
            </a:pPr>
            <a:r>
              <a:t/>
            </a:r>
            <a:endParaRPr sz="1800">
              <a:solidFill>
                <a:schemeClr val="dk1"/>
              </a:solidFill>
              <a:latin typeface="Libre Franklin Medium"/>
              <a:ea typeface="Libre Franklin Medium"/>
              <a:cs typeface="Libre Franklin Medium"/>
              <a:sym typeface="Libre Franklin Medium"/>
            </a:endParaRPr>
          </a:p>
          <a:p>
            <a:pPr indent="0" lvl="0" marL="0" marR="0" rtl="0" algn="l">
              <a:spcBef>
                <a:spcPts val="0"/>
              </a:spcBef>
              <a:spcAft>
                <a:spcPts val="0"/>
              </a:spcAft>
              <a:buClr>
                <a:schemeClr val="dk1"/>
              </a:buClr>
              <a:buSzPts val="1800"/>
              <a:buFont typeface="Libre Franklin Medium"/>
              <a:buNone/>
            </a:pPr>
            <a:r>
              <a:rPr lang="en" sz="1800">
                <a:solidFill>
                  <a:schemeClr val="dk1"/>
                </a:solidFill>
                <a:latin typeface="Libre Franklin Medium"/>
                <a:ea typeface="Libre Franklin Medium"/>
                <a:cs typeface="Libre Franklin Medium"/>
                <a:sym typeface="Libre Franklin Medium"/>
              </a:rPr>
              <a:t>No Regulatory Authority</a:t>
            </a:r>
            <a:endParaRPr sz="1100"/>
          </a:p>
        </p:txBody>
      </p:sp>
      <p:sp>
        <p:nvSpPr>
          <p:cNvPr id="950" name="Google Shape;950;p127"/>
          <p:cNvSpPr/>
          <p:nvPr/>
        </p:nvSpPr>
        <p:spPr>
          <a:xfrm rot="10800000">
            <a:off x="6771362" y="2302322"/>
            <a:ext cx="539400" cy="286200"/>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951" name="Google Shape;951;p127"/>
          <p:cNvPicPr preferRelativeResize="0"/>
          <p:nvPr/>
        </p:nvPicPr>
        <p:blipFill rotWithShape="1">
          <a:blip r:embed="rId5">
            <a:alphaModFix/>
          </a:blip>
          <a:srcRect b="0" l="0" r="0" t="0"/>
          <a:stretch/>
        </p:blipFill>
        <p:spPr>
          <a:xfrm>
            <a:off x="93556" y="122828"/>
            <a:ext cx="1075578" cy="1028640"/>
          </a:xfrm>
          <a:prstGeom prst="rect">
            <a:avLst/>
          </a:prstGeom>
          <a:noFill/>
          <a:ln>
            <a:noFill/>
          </a:ln>
        </p:spPr>
      </p:pic>
      <p:pic>
        <p:nvPicPr>
          <p:cNvPr id="952" name="Google Shape;952;p127"/>
          <p:cNvPicPr preferRelativeResize="0"/>
          <p:nvPr/>
        </p:nvPicPr>
        <p:blipFill rotWithShape="1">
          <a:blip r:embed="rId6">
            <a:alphaModFix/>
          </a:blip>
          <a:srcRect b="58145" l="9274" r="9510" t="17659"/>
          <a:stretch/>
        </p:blipFill>
        <p:spPr>
          <a:xfrm>
            <a:off x="2632983" y="4555672"/>
            <a:ext cx="3878034" cy="58782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pic>
        <p:nvPicPr>
          <p:cNvPr descr="pptback.jpg" id="958" name="Google Shape;958;p128"/>
          <p:cNvPicPr preferRelativeResize="0"/>
          <p:nvPr/>
        </p:nvPicPr>
        <p:blipFill rotWithShape="1">
          <a:blip r:embed="rId3">
            <a:alphaModFix/>
          </a:blip>
          <a:srcRect b="0" l="0" r="0" t="0"/>
          <a:stretch/>
        </p:blipFill>
        <p:spPr>
          <a:xfrm>
            <a:off x="0" y="0"/>
            <a:ext cx="9144000" cy="800100"/>
          </a:xfrm>
          <a:prstGeom prst="rect">
            <a:avLst/>
          </a:prstGeom>
          <a:noFill/>
          <a:ln>
            <a:noFill/>
          </a:ln>
        </p:spPr>
      </p:pic>
      <p:sp>
        <p:nvSpPr>
          <p:cNvPr id="959" name="Google Shape;959;p128"/>
          <p:cNvSpPr txBox="1"/>
          <p:nvPr>
            <p:ph idx="1" type="body"/>
          </p:nvPr>
        </p:nvSpPr>
        <p:spPr>
          <a:xfrm>
            <a:off x="4743062" y="838159"/>
            <a:ext cx="4170600" cy="40932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400"/>
              <a:buNone/>
            </a:pPr>
            <a:r>
              <a:t/>
            </a:r>
            <a:endParaRPr sz="1400">
              <a:latin typeface="Libre Franklin Medium"/>
              <a:ea typeface="Libre Franklin Medium"/>
              <a:cs typeface="Libre Franklin Medium"/>
              <a:sym typeface="Libre Franklin Medium"/>
            </a:endParaRPr>
          </a:p>
          <a:p>
            <a:pPr indent="0" lvl="0" marL="0" rtl="0" algn="l">
              <a:lnSpc>
                <a:spcPct val="90000"/>
              </a:lnSpc>
              <a:spcBef>
                <a:spcPts val="800"/>
              </a:spcBef>
              <a:spcAft>
                <a:spcPts val="0"/>
              </a:spcAft>
              <a:buClr>
                <a:schemeClr val="dk1"/>
              </a:buClr>
              <a:buSzPts val="1400"/>
              <a:buNone/>
            </a:pPr>
            <a:r>
              <a:t/>
            </a:r>
            <a:endParaRPr sz="1400">
              <a:latin typeface="Libre Franklin Medium"/>
              <a:ea typeface="Libre Franklin Medium"/>
              <a:cs typeface="Libre Franklin Medium"/>
              <a:sym typeface="Libre Franklin Medium"/>
            </a:endParaRPr>
          </a:p>
          <a:p>
            <a:pPr indent="-177800" lvl="0" marL="177800" rtl="0" algn="l">
              <a:lnSpc>
                <a:spcPct val="90000"/>
              </a:lnSpc>
              <a:spcBef>
                <a:spcPts val="800"/>
              </a:spcBef>
              <a:spcAft>
                <a:spcPts val="0"/>
              </a:spcAft>
              <a:buClr>
                <a:schemeClr val="dk1"/>
              </a:buClr>
              <a:buSzPts val="1400"/>
              <a:buChar char="•"/>
            </a:pPr>
            <a:r>
              <a:rPr lang="en" sz="1400">
                <a:latin typeface="Libre Franklin Medium"/>
                <a:ea typeface="Libre Franklin Medium"/>
                <a:cs typeface="Libre Franklin Medium"/>
                <a:sym typeface="Libre Franklin Medium"/>
              </a:rPr>
              <a:t>Serve Brevard, Lake, Marion, Orange, Osceola, Seminole, Sumter and Volusia counties </a:t>
            </a:r>
            <a:endParaRPr/>
          </a:p>
          <a:p>
            <a:pPr indent="-177800" lvl="0" marL="177800" rtl="0" algn="l">
              <a:lnSpc>
                <a:spcPct val="90000"/>
              </a:lnSpc>
              <a:spcBef>
                <a:spcPts val="800"/>
              </a:spcBef>
              <a:spcAft>
                <a:spcPts val="0"/>
              </a:spcAft>
              <a:buClr>
                <a:schemeClr val="dk1"/>
              </a:buClr>
              <a:buSzPts val="1400"/>
              <a:buChar char="•"/>
            </a:pPr>
            <a:r>
              <a:rPr lang="en" sz="1400">
                <a:latin typeface="Libre Franklin Medium"/>
                <a:ea typeface="Libre Franklin Medium"/>
                <a:cs typeface="Libre Franklin Medium"/>
                <a:sym typeface="Libre Franklin Medium"/>
              </a:rPr>
              <a:t>Ranking:</a:t>
            </a:r>
            <a:endParaRPr/>
          </a:p>
          <a:p>
            <a:pPr indent="-171450" lvl="1" marL="520700" rtl="0" algn="l">
              <a:lnSpc>
                <a:spcPct val="90000"/>
              </a:lnSpc>
              <a:spcBef>
                <a:spcPts val="400"/>
              </a:spcBef>
              <a:spcAft>
                <a:spcPts val="0"/>
              </a:spcAft>
              <a:buClr>
                <a:schemeClr val="dk1"/>
              </a:buClr>
              <a:buSzPts val="2100"/>
              <a:buChar char="•"/>
            </a:pPr>
            <a:r>
              <a:rPr lang="en">
                <a:latin typeface="Libre Franklin Medium"/>
                <a:ea typeface="Libre Franklin Medium"/>
                <a:cs typeface="Libre Franklin Medium"/>
                <a:sym typeface="Libre Franklin Medium"/>
              </a:rPr>
              <a:t>2</a:t>
            </a:r>
            <a:r>
              <a:rPr baseline="30000" lang="en">
                <a:latin typeface="Libre Franklin Medium"/>
                <a:ea typeface="Libre Franklin Medium"/>
                <a:cs typeface="Libre Franklin Medium"/>
                <a:sym typeface="Libre Franklin Medium"/>
              </a:rPr>
              <a:t>nd</a:t>
            </a:r>
            <a:r>
              <a:rPr lang="en">
                <a:latin typeface="Libre Franklin Medium"/>
                <a:ea typeface="Libre Franklin Medium"/>
                <a:cs typeface="Libre Franklin Medium"/>
                <a:sym typeface="Libre Franklin Medium"/>
              </a:rPr>
              <a:t> </a:t>
            </a:r>
            <a:r>
              <a:rPr lang="en" sz="1500">
                <a:latin typeface="Libre Franklin Medium"/>
                <a:ea typeface="Libre Franklin Medium"/>
                <a:cs typeface="Libre Franklin Medium"/>
                <a:sym typeface="Libre Franklin Medium"/>
              </a:rPr>
              <a:t>in population</a:t>
            </a:r>
            <a:endParaRPr/>
          </a:p>
          <a:p>
            <a:pPr indent="-171450" lvl="1" marL="520700" rtl="0" algn="l">
              <a:lnSpc>
                <a:spcPct val="90000"/>
              </a:lnSpc>
              <a:spcBef>
                <a:spcPts val="400"/>
              </a:spcBef>
              <a:spcAft>
                <a:spcPts val="0"/>
              </a:spcAft>
              <a:buClr>
                <a:schemeClr val="dk1"/>
              </a:buClr>
              <a:buSzPts val="2100"/>
              <a:buChar char="•"/>
            </a:pPr>
            <a:r>
              <a:rPr lang="en">
                <a:latin typeface="Libre Franklin Medium"/>
                <a:ea typeface="Libre Franklin Medium"/>
                <a:cs typeface="Libre Franklin Medium"/>
                <a:sym typeface="Libre Franklin Medium"/>
              </a:rPr>
              <a:t>1</a:t>
            </a:r>
            <a:r>
              <a:rPr baseline="30000" lang="en">
                <a:latin typeface="Libre Franklin Medium"/>
                <a:ea typeface="Libre Franklin Medium"/>
                <a:cs typeface="Libre Franklin Medium"/>
                <a:sym typeface="Libre Franklin Medium"/>
              </a:rPr>
              <a:t>st</a:t>
            </a:r>
            <a:r>
              <a:rPr lang="en">
                <a:latin typeface="Libre Franklin Medium"/>
                <a:ea typeface="Libre Franklin Medium"/>
                <a:cs typeface="Libre Franklin Medium"/>
                <a:sym typeface="Libre Franklin Medium"/>
              </a:rPr>
              <a:t>  </a:t>
            </a:r>
            <a:r>
              <a:rPr lang="en" sz="1500">
                <a:latin typeface="Libre Franklin Medium"/>
                <a:ea typeface="Libre Franklin Medium"/>
                <a:cs typeface="Libre Franklin Medium"/>
                <a:sym typeface="Libre Franklin Medium"/>
              </a:rPr>
              <a:t>in area</a:t>
            </a:r>
            <a:endParaRPr sz="900">
              <a:latin typeface="Libre Franklin Medium"/>
              <a:ea typeface="Libre Franklin Medium"/>
              <a:cs typeface="Libre Franklin Medium"/>
              <a:sym typeface="Libre Franklin Medium"/>
            </a:endParaRPr>
          </a:p>
          <a:p>
            <a:pPr indent="-88900" lvl="0" marL="177800" rtl="0" algn="l">
              <a:lnSpc>
                <a:spcPct val="90000"/>
              </a:lnSpc>
              <a:spcBef>
                <a:spcPts val="800"/>
              </a:spcBef>
              <a:spcAft>
                <a:spcPts val="0"/>
              </a:spcAft>
              <a:buClr>
                <a:schemeClr val="dk1"/>
              </a:buClr>
              <a:buSzPts val="1400"/>
              <a:buNone/>
            </a:pPr>
            <a:r>
              <a:t/>
            </a:r>
            <a:endParaRPr sz="1400">
              <a:latin typeface="Libre Franklin Medium"/>
              <a:ea typeface="Libre Franklin Medium"/>
              <a:cs typeface="Libre Franklin Medium"/>
              <a:sym typeface="Libre Franklin Medium"/>
            </a:endParaRPr>
          </a:p>
          <a:p>
            <a:pPr indent="-177800" lvl="0" marL="177800" rtl="0" algn="l">
              <a:lnSpc>
                <a:spcPct val="90000"/>
              </a:lnSpc>
              <a:spcBef>
                <a:spcPts val="800"/>
              </a:spcBef>
              <a:spcAft>
                <a:spcPts val="0"/>
              </a:spcAft>
              <a:buClr>
                <a:schemeClr val="dk1"/>
              </a:buClr>
              <a:buSzPts val="1400"/>
              <a:buChar char="•"/>
            </a:pPr>
            <a:r>
              <a:rPr lang="en" sz="1400">
                <a:latin typeface="Libre Franklin Medium"/>
                <a:ea typeface="Libre Franklin Medium"/>
                <a:cs typeface="Libre Franklin Medium"/>
                <a:sym typeface="Libre Franklin Medium"/>
              </a:rPr>
              <a:t>Board make up</a:t>
            </a:r>
            <a:endParaRPr/>
          </a:p>
          <a:p>
            <a:pPr indent="-177800" lvl="1" marL="520700" rtl="0" algn="l">
              <a:lnSpc>
                <a:spcPct val="90000"/>
              </a:lnSpc>
              <a:spcBef>
                <a:spcPts val="400"/>
              </a:spcBef>
              <a:spcAft>
                <a:spcPts val="0"/>
              </a:spcAft>
              <a:buClr>
                <a:schemeClr val="dk1"/>
              </a:buClr>
              <a:buSzPts val="1200"/>
              <a:buChar char="•"/>
            </a:pPr>
            <a:r>
              <a:rPr lang="en" sz="1200">
                <a:latin typeface="Libre Franklin Medium"/>
                <a:ea typeface="Libre Franklin Medium"/>
                <a:cs typeface="Libre Franklin Medium"/>
                <a:sym typeface="Libre Franklin Medium"/>
              </a:rPr>
              <a:t>2 representatives from each county</a:t>
            </a:r>
            <a:endParaRPr/>
          </a:p>
          <a:p>
            <a:pPr indent="-177800" lvl="1" marL="520700" rtl="0" algn="l">
              <a:lnSpc>
                <a:spcPct val="90000"/>
              </a:lnSpc>
              <a:spcBef>
                <a:spcPts val="400"/>
              </a:spcBef>
              <a:spcAft>
                <a:spcPts val="0"/>
              </a:spcAft>
              <a:buClr>
                <a:schemeClr val="dk1"/>
              </a:buClr>
              <a:buSzPts val="1200"/>
              <a:buChar char="•"/>
            </a:pPr>
            <a:r>
              <a:rPr lang="en" sz="1200">
                <a:latin typeface="Libre Franklin Medium"/>
                <a:ea typeface="Libre Franklin Medium"/>
                <a:cs typeface="Libre Franklin Medium"/>
                <a:sym typeface="Libre Franklin Medium"/>
              </a:rPr>
              <a:t>1 representative from each League of Cities or largest City</a:t>
            </a:r>
            <a:endParaRPr/>
          </a:p>
          <a:p>
            <a:pPr indent="-177800" lvl="1" marL="520700" rtl="0" algn="l">
              <a:lnSpc>
                <a:spcPct val="90000"/>
              </a:lnSpc>
              <a:spcBef>
                <a:spcPts val="400"/>
              </a:spcBef>
              <a:spcAft>
                <a:spcPts val="0"/>
              </a:spcAft>
              <a:buClr>
                <a:schemeClr val="dk1"/>
              </a:buClr>
              <a:buSzPts val="1200"/>
              <a:buChar char="•"/>
            </a:pPr>
            <a:r>
              <a:rPr lang="en" sz="1200">
                <a:latin typeface="Libre Franklin Medium"/>
                <a:ea typeface="Libre Franklin Medium"/>
                <a:cs typeface="Libre Franklin Medium"/>
                <a:sym typeface="Libre Franklin Medium"/>
              </a:rPr>
              <a:t>1 representative from the City of Orlando</a:t>
            </a:r>
            <a:endParaRPr/>
          </a:p>
          <a:p>
            <a:pPr indent="-177800" lvl="1" marL="520700" rtl="0" algn="l">
              <a:lnSpc>
                <a:spcPct val="90000"/>
              </a:lnSpc>
              <a:spcBef>
                <a:spcPts val="400"/>
              </a:spcBef>
              <a:spcAft>
                <a:spcPts val="0"/>
              </a:spcAft>
              <a:buClr>
                <a:schemeClr val="dk1"/>
              </a:buClr>
              <a:buSzPts val="1200"/>
              <a:buChar char="•"/>
            </a:pPr>
            <a:r>
              <a:rPr lang="en" sz="1200">
                <a:latin typeface="Libre Franklin Medium"/>
                <a:ea typeface="Libre Franklin Medium"/>
                <a:cs typeface="Libre Franklin Medium"/>
                <a:sym typeface="Libre Franklin Medium"/>
              </a:rPr>
              <a:t>Gubernatorial appointees</a:t>
            </a:r>
            <a:endParaRPr/>
          </a:p>
          <a:p>
            <a:pPr indent="-177800" lvl="1" marL="520700" rtl="0" algn="l">
              <a:lnSpc>
                <a:spcPct val="90000"/>
              </a:lnSpc>
              <a:spcBef>
                <a:spcPts val="400"/>
              </a:spcBef>
              <a:spcAft>
                <a:spcPts val="0"/>
              </a:spcAft>
              <a:buClr>
                <a:schemeClr val="dk1"/>
              </a:buClr>
              <a:buSzPts val="1200"/>
              <a:buChar char="•"/>
            </a:pPr>
            <a:r>
              <a:rPr lang="en" sz="1200">
                <a:latin typeface="Libre Franklin Medium"/>
                <a:ea typeface="Libre Franklin Medium"/>
                <a:cs typeface="Libre Franklin Medium"/>
                <a:sym typeface="Libre Franklin Medium"/>
              </a:rPr>
              <a:t>Agency representatives</a:t>
            </a:r>
            <a:endParaRPr/>
          </a:p>
          <a:p>
            <a:pPr indent="-88900" lvl="0" marL="177800" rtl="0" algn="l">
              <a:lnSpc>
                <a:spcPct val="90000"/>
              </a:lnSpc>
              <a:spcBef>
                <a:spcPts val="800"/>
              </a:spcBef>
              <a:spcAft>
                <a:spcPts val="0"/>
              </a:spcAft>
              <a:buClr>
                <a:schemeClr val="dk1"/>
              </a:buClr>
              <a:buSzPts val="1400"/>
              <a:buNone/>
            </a:pPr>
            <a:r>
              <a:t/>
            </a:r>
            <a:endParaRPr sz="1400">
              <a:latin typeface="Libre Franklin Medium"/>
              <a:ea typeface="Libre Franklin Medium"/>
              <a:cs typeface="Libre Franklin Medium"/>
              <a:sym typeface="Libre Franklin Medium"/>
            </a:endParaRPr>
          </a:p>
          <a:p>
            <a:pPr indent="-88900" lvl="0" marL="177800" rtl="0" algn="l">
              <a:lnSpc>
                <a:spcPct val="90000"/>
              </a:lnSpc>
              <a:spcBef>
                <a:spcPts val="800"/>
              </a:spcBef>
              <a:spcAft>
                <a:spcPts val="0"/>
              </a:spcAft>
              <a:buClr>
                <a:schemeClr val="dk1"/>
              </a:buClr>
              <a:buSzPts val="1400"/>
              <a:buNone/>
            </a:pPr>
            <a:r>
              <a:t/>
            </a:r>
            <a:endParaRPr sz="1400">
              <a:latin typeface="Libre Franklin Medium"/>
              <a:ea typeface="Libre Franklin Medium"/>
              <a:cs typeface="Libre Franklin Medium"/>
              <a:sym typeface="Libre Franklin Medium"/>
            </a:endParaRPr>
          </a:p>
          <a:p>
            <a:pPr indent="-88900" lvl="0" marL="177800" rtl="0" algn="l">
              <a:lnSpc>
                <a:spcPct val="90000"/>
              </a:lnSpc>
              <a:spcBef>
                <a:spcPts val="800"/>
              </a:spcBef>
              <a:spcAft>
                <a:spcPts val="0"/>
              </a:spcAft>
              <a:buClr>
                <a:schemeClr val="dk1"/>
              </a:buClr>
              <a:buSzPts val="1400"/>
              <a:buNone/>
            </a:pPr>
            <a:r>
              <a:t/>
            </a:r>
            <a:endParaRPr sz="1400">
              <a:latin typeface="Libre Franklin Medium"/>
              <a:ea typeface="Libre Franklin Medium"/>
              <a:cs typeface="Libre Franklin Medium"/>
              <a:sym typeface="Libre Franklin Medium"/>
            </a:endParaRPr>
          </a:p>
          <a:p>
            <a:pPr indent="0" lvl="0" marL="0" rtl="0" algn="l">
              <a:lnSpc>
                <a:spcPct val="90000"/>
              </a:lnSpc>
              <a:spcBef>
                <a:spcPts val="800"/>
              </a:spcBef>
              <a:spcAft>
                <a:spcPts val="0"/>
              </a:spcAft>
              <a:buClr>
                <a:schemeClr val="dk1"/>
              </a:buClr>
              <a:buSzPts val="1400"/>
              <a:buNone/>
            </a:pPr>
            <a:r>
              <a:t/>
            </a:r>
            <a:endParaRPr sz="1400">
              <a:latin typeface="Libre Franklin Medium"/>
              <a:ea typeface="Libre Franklin Medium"/>
              <a:cs typeface="Libre Franklin Medium"/>
              <a:sym typeface="Libre Franklin Medium"/>
            </a:endParaRPr>
          </a:p>
        </p:txBody>
      </p:sp>
      <p:pic>
        <p:nvPicPr>
          <p:cNvPr id="960" name="Google Shape;960;p128"/>
          <p:cNvPicPr preferRelativeResize="0"/>
          <p:nvPr/>
        </p:nvPicPr>
        <p:blipFill rotWithShape="1">
          <a:blip r:embed="rId4">
            <a:alphaModFix/>
          </a:blip>
          <a:srcRect b="0" l="0" r="0" t="0"/>
          <a:stretch/>
        </p:blipFill>
        <p:spPr>
          <a:xfrm>
            <a:off x="939137" y="610663"/>
            <a:ext cx="3605906" cy="4464601"/>
          </a:xfrm>
          <a:prstGeom prst="rect">
            <a:avLst/>
          </a:prstGeom>
          <a:noFill/>
          <a:ln>
            <a:noFill/>
          </a:ln>
        </p:spPr>
      </p:pic>
      <p:pic>
        <p:nvPicPr>
          <p:cNvPr id="961" name="Google Shape;961;p128"/>
          <p:cNvPicPr preferRelativeResize="0"/>
          <p:nvPr/>
        </p:nvPicPr>
        <p:blipFill rotWithShape="1">
          <a:blip r:embed="rId5">
            <a:alphaModFix/>
          </a:blip>
          <a:srcRect b="0" l="0" r="0" t="0"/>
          <a:stretch/>
        </p:blipFill>
        <p:spPr>
          <a:xfrm>
            <a:off x="93556" y="122828"/>
            <a:ext cx="1075578" cy="102864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pic>
        <p:nvPicPr>
          <p:cNvPr descr="pptback.jpg" id="967" name="Google Shape;967;p129"/>
          <p:cNvPicPr preferRelativeResize="0"/>
          <p:nvPr/>
        </p:nvPicPr>
        <p:blipFill rotWithShape="1">
          <a:blip r:embed="rId3">
            <a:alphaModFix/>
          </a:blip>
          <a:srcRect b="0" l="0" r="0" t="0"/>
          <a:stretch/>
        </p:blipFill>
        <p:spPr>
          <a:xfrm>
            <a:off x="0" y="0"/>
            <a:ext cx="9144000" cy="800100"/>
          </a:xfrm>
          <a:prstGeom prst="rect">
            <a:avLst/>
          </a:prstGeom>
          <a:noFill/>
          <a:ln>
            <a:noFill/>
          </a:ln>
        </p:spPr>
      </p:pic>
      <p:cxnSp>
        <p:nvCxnSpPr>
          <p:cNvPr id="968" name="Google Shape;968;p129"/>
          <p:cNvCxnSpPr/>
          <p:nvPr/>
        </p:nvCxnSpPr>
        <p:spPr>
          <a:xfrm>
            <a:off x="1143000" y="5029200"/>
            <a:ext cx="6115200" cy="0"/>
          </a:xfrm>
          <a:prstGeom prst="straightConnector1">
            <a:avLst/>
          </a:prstGeom>
          <a:noFill/>
          <a:ln cap="rnd" cmpd="sng" w="44450">
            <a:solidFill>
              <a:srgbClr val="153355"/>
            </a:solidFill>
            <a:prstDash val="solid"/>
            <a:bevel/>
            <a:headEnd len="sm" w="sm" type="none"/>
            <a:tailEnd len="sm" w="sm" type="none"/>
          </a:ln>
        </p:spPr>
      </p:cxnSp>
      <p:pic>
        <p:nvPicPr>
          <p:cNvPr descr="bannerphotos1" id="969" name="Google Shape;969;p129"/>
          <p:cNvPicPr preferRelativeResize="0"/>
          <p:nvPr/>
        </p:nvPicPr>
        <p:blipFill rotWithShape="1">
          <a:blip r:embed="rId4">
            <a:alphaModFix/>
          </a:blip>
          <a:srcRect b="0" l="0" r="0" t="0"/>
          <a:stretch/>
        </p:blipFill>
        <p:spPr>
          <a:xfrm>
            <a:off x="81495900" y="82724625"/>
            <a:ext cx="6858000" cy="342900"/>
          </a:xfrm>
          <a:prstGeom prst="rect">
            <a:avLst/>
          </a:prstGeom>
          <a:noFill/>
          <a:ln>
            <a:noFill/>
          </a:ln>
        </p:spPr>
      </p:pic>
      <p:sp>
        <p:nvSpPr>
          <p:cNvPr id="970" name="Google Shape;970;p129"/>
          <p:cNvSpPr txBox="1"/>
          <p:nvPr/>
        </p:nvSpPr>
        <p:spPr>
          <a:xfrm>
            <a:off x="1600200" y="130992"/>
            <a:ext cx="5943600" cy="53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3000">
                <a:solidFill>
                  <a:schemeClr val="lt1"/>
                </a:solidFill>
                <a:latin typeface="Libre Franklin Medium"/>
                <a:ea typeface="Libre Franklin Medium"/>
                <a:cs typeface="Libre Franklin Medium"/>
                <a:sym typeface="Libre Franklin Medium"/>
              </a:rPr>
              <a:t> Areas of Expertise</a:t>
            </a:r>
            <a:endParaRPr sz="1100"/>
          </a:p>
        </p:txBody>
      </p:sp>
      <p:sp>
        <p:nvSpPr>
          <p:cNvPr id="971" name="Google Shape;971;p129"/>
          <p:cNvSpPr txBox="1"/>
          <p:nvPr/>
        </p:nvSpPr>
        <p:spPr>
          <a:xfrm>
            <a:off x="631345" y="1519431"/>
            <a:ext cx="5886600" cy="3624900"/>
          </a:xfrm>
          <a:prstGeom prst="rect">
            <a:avLst/>
          </a:prstGeom>
          <a:noFill/>
          <a:ln>
            <a:noFill/>
          </a:ln>
        </p:spPr>
        <p:txBody>
          <a:bodyPr anchorCtr="0" anchor="t" bIns="34275" lIns="68575" spcFirstLastPara="1" rIns="68575" wrap="square" tIns="34275">
            <a:spAutoFit/>
          </a:bodyPr>
          <a:lstStyle/>
          <a:p>
            <a:pPr indent="-254000" lvl="0" marL="254000" marR="0" rtl="0" algn="l">
              <a:spcBef>
                <a:spcPts val="0"/>
              </a:spcBef>
              <a:spcAft>
                <a:spcPts val="0"/>
              </a:spcAft>
              <a:buClr>
                <a:schemeClr val="dk1"/>
              </a:buClr>
              <a:buSzPts val="1800"/>
              <a:buFont typeface="Arial"/>
              <a:buChar char="•"/>
            </a:pPr>
            <a:r>
              <a:rPr lang="en" sz="1800">
                <a:solidFill>
                  <a:schemeClr val="dk1"/>
                </a:solidFill>
                <a:latin typeface="Libre Franklin Medium"/>
                <a:ea typeface="Libre Franklin Medium"/>
                <a:cs typeface="Libre Franklin Medium"/>
                <a:sym typeface="Libre Franklin Medium"/>
              </a:rPr>
              <a:t>Planning and Technical Assistance</a:t>
            </a:r>
            <a:endParaRPr sz="1100"/>
          </a:p>
          <a:p>
            <a:pPr indent="-139700" lvl="0" marL="254000" marR="0" rtl="0" algn="l">
              <a:spcBef>
                <a:spcPts val="0"/>
              </a:spcBef>
              <a:spcAft>
                <a:spcPts val="0"/>
              </a:spcAft>
              <a:buClr>
                <a:schemeClr val="dk1"/>
              </a:buClr>
              <a:buSzPts val="1800"/>
              <a:buFont typeface="Arial"/>
              <a:buNone/>
            </a:pPr>
            <a:r>
              <a:t/>
            </a:r>
            <a:endParaRPr sz="1800">
              <a:solidFill>
                <a:schemeClr val="dk1"/>
              </a:solidFill>
              <a:latin typeface="Libre Franklin Medium"/>
              <a:ea typeface="Libre Franklin Medium"/>
              <a:cs typeface="Libre Franklin Medium"/>
              <a:sym typeface="Libre Franklin Medium"/>
            </a:endParaRPr>
          </a:p>
          <a:p>
            <a:pPr indent="-254000" lvl="0" marL="254000" marR="0" rtl="0" algn="l">
              <a:spcBef>
                <a:spcPts val="0"/>
              </a:spcBef>
              <a:spcAft>
                <a:spcPts val="0"/>
              </a:spcAft>
              <a:buClr>
                <a:schemeClr val="dk1"/>
              </a:buClr>
              <a:buSzPts val="1800"/>
              <a:buFont typeface="Arial"/>
              <a:buChar char="•"/>
            </a:pPr>
            <a:r>
              <a:rPr lang="en" sz="1800">
                <a:solidFill>
                  <a:schemeClr val="dk1"/>
                </a:solidFill>
                <a:latin typeface="Libre Franklin Medium"/>
                <a:ea typeface="Libre Franklin Medium"/>
                <a:cs typeface="Libre Franklin Medium"/>
                <a:sym typeface="Libre Franklin Medium"/>
              </a:rPr>
              <a:t>Economic Development</a:t>
            </a:r>
            <a:endParaRPr sz="1100"/>
          </a:p>
          <a:p>
            <a:pPr indent="-139700" lvl="0" marL="254000" marR="0" rtl="0" algn="l">
              <a:spcBef>
                <a:spcPts val="0"/>
              </a:spcBef>
              <a:spcAft>
                <a:spcPts val="0"/>
              </a:spcAft>
              <a:buClr>
                <a:schemeClr val="dk1"/>
              </a:buClr>
              <a:buSzPts val="1800"/>
              <a:buFont typeface="Arial"/>
              <a:buNone/>
            </a:pPr>
            <a:r>
              <a:t/>
            </a:r>
            <a:endParaRPr sz="1800">
              <a:solidFill>
                <a:schemeClr val="dk1"/>
              </a:solidFill>
              <a:latin typeface="Libre Franklin Medium"/>
              <a:ea typeface="Libre Franklin Medium"/>
              <a:cs typeface="Libre Franklin Medium"/>
              <a:sym typeface="Libre Franklin Medium"/>
            </a:endParaRPr>
          </a:p>
          <a:p>
            <a:pPr indent="-254000" lvl="0" marL="254000" marR="0" rtl="0" algn="l">
              <a:spcBef>
                <a:spcPts val="0"/>
              </a:spcBef>
              <a:spcAft>
                <a:spcPts val="0"/>
              </a:spcAft>
              <a:buClr>
                <a:schemeClr val="dk1"/>
              </a:buClr>
              <a:buSzPts val="1800"/>
              <a:buFont typeface="Arial"/>
              <a:buChar char="•"/>
            </a:pPr>
            <a:r>
              <a:rPr lang="en" sz="1800">
                <a:solidFill>
                  <a:schemeClr val="dk1"/>
                </a:solidFill>
                <a:latin typeface="Libre Franklin Medium"/>
                <a:ea typeface="Libre Franklin Medium"/>
                <a:cs typeface="Libre Franklin Medium"/>
                <a:sym typeface="Libre Franklin Medium"/>
              </a:rPr>
              <a:t>Emergency Management</a:t>
            </a:r>
            <a:endParaRPr sz="1100"/>
          </a:p>
          <a:p>
            <a:pPr indent="0" lvl="0" marL="0" marR="0" rtl="0" algn="l">
              <a:spcBef>
                <a:spcPts val="0"/>
              </a:spcBef>
              <a:spcAft>
                <a:spcPts val="0"/>
              </a:spcAft>
              <a:buNone/>
            </a:pPr>
            <a:r>
              <a:t/>
            </a:r>
            <a:endParaRPr sz="1800">
              <a:solidFill>
                <a:schemeClr val="dk1"/>
              </a:solidFill>
              <a:latin typeface="Libre Franklin Medium"/>
              <a:ea typeface="Libre Franklin Medium"/>
              <a:cs typeface="Libre Franklin Medium"/>
              <a:sym typeface="Libre Franklin Medium"/>
            </a:endParaRPr>
          </a:p>
          <a:p>
            <a:pPr indent="-215900" lvl="0" marL="215900" marR="0" rtl="0" algn="l">
              <a:spcBef>
                <a:spcPts val="0"/>
              </a:spcBef>
              <a:spcAft>
                <a:spcPts val="0"/>
              </a:spcAft>
              <a:buClr>
                <a:schemeClr val="dk1"/>
              </a:buClr>
              <a:buSzPts val="1800"/>
              <a:buFont typeface="Arial"/>
              <a:buChar char="•"/>
            </a:pPr>
            <a:r>
              <a:rPr lang="en" sz="1800">
                <a:solidFill>
                  <a:schemeClr val="dk1"/>
                </a:solidFill>
                <a:latin typeface="Libre Franklin Medium"/>
                <a:ea typeface="Libre Franklin Medium"/>
                <a:cs typeface="Libre Franklin Medium"/>
                <a:sym typeface="Libre Franklin Medium"/>
              </a:rPr>
              <a:t>Geographic Information Services</a:t>
            </a:r>
            <a:endParaRPr sz="1100"/>
          </a:p>
          <a:p>
            <a:pPr indent="-101600" lvl="0" marL="215900" marR="0" rtl="0" algn="l">
              <a:spcBef>
                <a:spcPts val="0"/>
              </a:spcBef>
              <a:spcAft>
                <a:spcPts val="0"/>
              </a:spcAft>
              <a:buClr>
                <a:schemeClr val="dk1"/>
              </a:buClr>
              <a:buSzPts val="1800"/>
              <a:buFont typeface="Arial"/>
              <a:buNone/>
            </a:pPr>
            <a:r>
              <a:t/>
            </a:r>
            <a:endParaRPr sz="1800">
              <a:solidFill>
                <a:schemeClr val="dk1"/>
              </a:solidFill>
              <a:latin typeface="Libre Franklin Medium"/>
              <a:ea typeface="Libre Franklin Medium"/>
              <a:cs typeface="Libre Franklin Medium"/>
              <a:sym typeface="Libre Franklin Medium"/>
            </a:endParaRPr>
          </a:p>
          <a:p>
            <a:pPr indent="-215900" lvl="0" marL="215900" marR="0" rtl="0" algn="l">
              <a:spcBef>
                <a:spcPts val="0"/>
              </a:spcBef>
              <a:spcAft>
                <a:spcPts val="0"/>
              </a:spcAft>
              <a:buClr>
                <a:schemeClr val="dk1"/>
              </a:buClr>
              <a:buSzPts val="1800"/>
              <a:buFont typeface="Arial"/>
              <a:buChar char="•"/>
            </a:pPr>
            <a:r>
              <a:rPr lang="en" sz="1800">
                <a:solidFill>
                  <a:schemeClr val="dk1"/>
                </a:solidFill>
                <a:latin typeface="Libre Franklin Medium"/>
                <a:ea typeface="Libre Franklin Medium"/>
                <a:cs typeface="Libre Franklin Medium"/>
                <a:sym typeface="Libre Franklin Medium"/>
              </a:rPr>
              <a:t>Resilience 🡪 R2C</a:t>
            </a:r>
            <a:endParaRPr sz="1800">
              <a:solidFill>
                <a:schemeClr val="dk1"/>
              </a:solidFill>
              <a:latin typeface="Libre Franklin Medium"/>
              <a:ea typeface="Libre Franklin Medium"/>
              <a:cs typeface="Libre Franklin Medium"/>
              <a:sym typeface="Libre Franklin Medium"/>
            </a:endParaRPr>
          </a:p>
          <a:p>
            <a:pPr indent="-101600" lvl="0" marL="215900" marR="0" rtl="0" algn="l">
              <a:spcBef>
                <a:spcPts val="0"/>
              </a:spcBef>
              <a:spcAft>
                <a:spcPts val="0"/>
              </a:spcAft>
              <a:buClr>
                <a:schemeClr val="dk1"/>
              </a:buClr>
              <a:buSzPts val="1800"/>
              <a:buFont typeface="Arial"/>
              <a:buNone/>
            </a:pPr>
            <a:r>
              <a:t/>
            </a:r>
            <a:endParaRPr sz="1800">
              <a:solidFill>
                <a:schemeClr val="dk1"/>
              </a:solidFill>
              <a:latin typeface="Libre Franklin Medium"/>
              <a:ea typeface="Libre Franklin Medium"/>
              <a:cs typeface="Libre Franklin Medium"/>
              <a:sym typeface="Libre Franklin Medium"/>
            </a:endParaRPr>
          </a:p>
          <a:p>
            <a:pPr indent="0" lvl="0" marL="0" marR="0" rtl="0" algn="l">
              <a:spcBef>
                <a:spcPts val="0"/>
              </a:spcBef>
              <a:spcAft>
                <a:spcPts val="0"/>
              </a:spcAft>
              <a:buNone/>
            </a:pPr>
            <a:r>
              <a:t/>
            </a:r>
            <a:endParaRPr sz="1800">
              <a:solidFill>
                <a:schemeClr val="dk1"/>
              </a:solidFill>
              <a:latin typeface="Libre Franklin Medium"/>
              <a:ea typeface="Libre Franklin Medium"/>
              <a:cs typeface="Libre Franklin Medium"/>
              <a:sym typeface="Libre Franklin Medium"/>
            </a:endParaRPr>
          </a:p>
          <a:p>
            <a:pPr indent="0" lvl="0" marL="0" marR="0" rtl="0" algn="l">
              <a:spcBef>
                <a:spcPts val="0"/>
              </a:spcBef>
              <a:spcAft>
                <a:spcPts val="0"/>
              </a:spcAft>
              <a:buNone/>
            </a:pPr>
            <a:r>
              <a:t/>
            </a:r>
            <a:endParaRPr sz="1800">
              <a:solidFill>
                <a:schemeClr val="dk1"/>
              </a:solidFill>
              <a:latin typeface="Libre Franklin Medium"/>
              <a:ea typeface="Libre Franklin Medium"/>
              <a:cs typeface="Libre Franklin Medium"/>
              <a:sym typeface="Libre Franklin Medium"/>
            </a:endParaRPr>
          </a:p>
          <a:p>
            <a:pPr indent="-114300" lvl="0" marL="215900" marR="0" rtl="0" algn="l">
              <a:spcBef>
                <a:spcPts val="0"/>
              </a:spcBef>
              <a:spcAft>
                <a:spcPts val="0"/>
              </a:spcAft>
              <a:buClr>
                <a:schemeClr val="dk1"/>
              </a:buClr>
              <a:buSzPts val="1500"/>
              <a:buFont typeface="Arial"/>
              <a:buNone/>
            </a:pPr>
            <a:r>
              <a:t/>
            </a:r>
            <a:endParaRPr sz="1500">
              <a:solidFill>
                <a:schemeClr val="dk1"/>
              </a:solidFill>
              <a:latin typeface="Libre Franklin Medium"/>
              <a:ea typeface="Libre Franklin Medium"/>
              <a:cs typeface="Libre Franklin Medium"/>
              <a:sym typeface="Libre Franklin Medium"/>
            </a:endParaRPr>
          </a:p>
        </p:txBody>
      </p:sp>
      <p:pic>
        <p:nvPicPr>
          <p:cNvPr id="972" name="Google Shape;972;p129"/>
          <p:cNvPicPr preferRelativeResize="0"/>
          <p:nvPr/>
        </p:nvPicPr>
        <p:blipFill rotWithShape="1">
          <a:blip r:embed="rId5">
            <a:alphaModFix/>
          </a:blip>
          <a:srcRect b="0" l="0" r="0" t="0"/>
          <a:stretch/>
        </p:blipFill>
        <p:spPr>
          <a:xfrm>
            <a:off x="4885177" y="1895093"/>
            <a:ext cx="1971234" cy="829170"/>
          </a:xfrm>
          <a:prstGeom prst="rect">
            <a:avLst/>
          </a:prstGeom>
          <a:noFill/>
          <a:ln>
            <a:noFill/>
          </a:ln>
        </p:spPr>
      </p:pic>
      <p:pic>
        <p:nvPicPr>
          <p:cNvPr id="973" name="Google Shape;973;p129"/>
          <p:cNvPicPr preferRelativeResize="0"/>
          <p:nvPr/>
        </p:nvPicPr>
        <p:blipFill rotWithShape="1">
          <a:blip r:embed="rId6">
            <a:alphaModFix/>
          </a:blip>
          <a:srcRect b="0" l="0" r="0" t="0"/>
          <a:stretch/>
        </p:blipFill>
        <p:spPr>
          <a:xfrm>
            <a:off x="3249675" y="3837155"/>
            <a:ext cx="2117345" cy="965753"/>
          </a:xfrm>
          <a:prstGeom prst="rect">
            <a:avLst/>
          </a:prstGeom>
          <a:noFill/>
          <a:ln>
            <a:noFill/>
          </a:ln>
        </p:spPr>
      </p:pic>
      <p:pic>
        <p:nvPicPr>
          <p:cNvPr id="974" name="Google Shape;974;p129"/>
          <p:cNvPicPr preferRelativeResize="0"/>
          <p:nvPr/>
        </p:nvPicPr>
        <p:blipFill rotWithShape="1">
          <a:blip r:embed="rId7">
            <a:alphaModFix/>
          </a:blip>
          <a:srcRect b="0" l="0" r="0" t="0"/>
          <a:stretch/>
        </p:blipFill>
        <p:spPr>
          <a:xfrm>
            <a:off x="5870794" y="3151792"/>
            <a:ext cx="2986061" cy="1651116"/>
          </a:xfrm>
          <a:prstGeom prst="rect">
            <a:avLst/>
          </a:prstGeom>
          <a:noFill/>
          <a:ln>
            <a:noFill/>
          </a:ln>
        </p:spPr>
      </p:pic>
      <p:pic>
        <p:nvPicPr>
          <p:cNvPr id="975" name="Google Shape;975;p129"/>
          <p:cNvPicPr preferRelativeResize="0"/>
          <p:nvPr/>
        </p:nvPicPr>
        <p:blipFill rotWithShape="1">
          <a:blip r:embed="rId8">
            <a:alphaModFix/>
          </a:blip>
          <a:srcRect b="0" l="0" r="0" t="0"/>
          <a:stretch/>
        </p:blipFill>
        <p:spPr>
          <a:xfrm>
            <a:off x="7115498" y="976043"/>
            <a:ext cx="1934948" cy="1820281"/>
          </a:xfrm>
          <a:prstGeom prst="rect">
            <a:avLst/>
          </a:prstGeom>
          <a:noFill/>
          <a:ln>
            <a:noFill/>
          </a:ln>
        </p:spPr>
      </p:pic>
      <p:pic>
        <p:nvPicPr>
          <p:cNvPr id="976" name="Google Shape;976;p129"/>
          <p:cNvPicPr preferRelativeResize="0"/>
          <p:nvPr/>
        </p:nvPicPr>
        <p:blipFill rotWithShape="1">
          <a:blip r:embed="rId9">
            <a:alphaModFix/>
          </a:blip>
          <a:srcRect b="0" l="0" r="0" t="0"/>
          <a:stretch/>
        </p:blipFill>
        <p:spPr>
          <a:xfrm>
            <a:off x="93556" y="122828"/>
            <a:ext cx="1075578" cy="102864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pic>
        <p:nvPicPr>
          <p:cNvPr descr="pptback.jpg" id="982" name="Google Shape;982;p130"/>
          <p:cNvPicPr preferRelativeResize="0"/>
          <p:nvPr/>
        </p:nvPicPr>
        <p:blipFill rotWithShape="1">
          <a:blip r:embed="rId3">
            <a:alphaModFix/>
          </a:blip>
          <a:srcRect b="0" l="0" r="0" t="0"/>
          <a:stretch/>
        </p:blipFill>
        <p:spPr>
          <a:xfrm>
            <a:off x="0" y="0"/>
            <a:ext cx="9144000" cy="800100"/>
          </a:xfrm>
          <a:prstGeom prst="rect">
            <a:avLst/>
          </a:prstGeom>
          <a:noFill/>
          <a:ln>
            <a:noFill/>
          </a:ln>
        </p:spPr>
      </p:pic>
      <p:cxnSp>
        <p:nvCxnSpPr>
          <p:cNvPr id="983" name="Google Shape;983;p130"/>
          <p:cNvCxnSpPr/>
          <p:nvPr/>
        </p:nvCxnSpPr>
        <p:spPr>
          <a:xfrm>
            <a:off x="415374" y="5016360"/>
            <a:ext cx="8435400" cy="0"/>
          </a:xfrm>
          <a:prstGeom prst="straightConnector1">
            <a:avLst/>
          </a:prstGeom>
          <a:noFill/>
          <a:ln cap="rnd" cmpd="sng" w="44450">
            <a:solidFill>
              <a:srgbClr val="153355"/>
            </a:solidFill>
            <a:prstDash val="solid"/>
            <a:bevel/>
            <a:headEnd len="sm" w="sm" type="none"/>
            <a:tailEnd len="sm" w="sm" type="none"/>
          </a:ln>
        </p:spPr>
      </p:cxnSp>
      <p:pic>
        <p:nvPicPr>
          <p:cNvPr descr="bannerphotos1" id="984" name="Google Shape;984;p130"/>
          <p:cNvPicPr preferRelativeResize="0"/>
          <p:nvPr/>
        </p:nvPicPr>
        <p:blipFill rotWithShape="1">
          <a:blip r:embed="rId4">
            <a:alphaModFix/>
          </a:blip>
          <a:srcRect b="0" l="0" r="0" t="0"/>
          <a:stretch/>
        </p:blipFill>
        <p:spPr>
          <a:xfrm>
            <a:off x="81495900" y="82724625"/>
            <a:ext cx="6858000" cy="342900"/>
          </a:xfrm>
          <a:prstGeom prst="rect">
            <a:avLst/>
          </a:prstGeom>
          <a:noFill/>
          <a:ln>
            <a:noFill/>
          </a:ln>
        </p:spPr>
      </p:pic>
      <p:pic>
        <p:nvPicPr>
          <p:cNvPr id="985" name="Google Shape;985;p130"/>
          <p:cNvPicPr preferRelativeResize="0"/>
          <p:nvPr/>
        </p:nvPicPr>
        <p:blipFill rotWithShape="1">
          <a:blip r:embed="rId5">
            <a:alphaModFix/>
          </a:blip>
          <a:srcRect b="0" l="0" r="0" t="0"/>
          <a:stretch/>
        </p:blipFill>
        <p:spPr>
          <a:xfrm>
            <a:off x="2358132" y="1703780"/>
            <a:ext cx="4427735" cy="2233331"/>
          </a:xfrm>
          <a:prstGeom prst="rect">
            <a:avLst/>
          </a:prstGeom>
          <a:noFill/>
          <a:ln>
            <a:noFill/>
          </a:ln>
        </p:spPr>
      </p:pic>
      <p:pic>
        <p:nvPicPr>
          <p:cNvPr id="986" name="Google Shape;986;p130"/>
          <p:cNvPicPr preferRelativeResize="0"/>
          <p:nvPr/>
        </p:nvPicPr>
        <p:blipFill rotWithShape="1">
          <a:blip r:embed="rId6">
            <a:alphaModFix/>
          </a:blip>
          <a:srcRect b="0" l="0" r="0" t="0"/>
          <a:stretch/>
        </p:blipFill>
        <p:spPr>
          <a:xfrm>
            <a:off x="214136" y="127139"/>
            <a:ext cx="1075578" cy="1028640"/>
          </a:xfrm>
          <a:prstGeom prst="rect">
            <a:avLst/>
          </a:prstGeom>
          <a:noFill/>
          <a:ln>
            <a:noFill/>
          </a:ln>
        </p:spPr>
      </p:pic>
      <p:cxnSp>
        <p:nvCxnSpPr>
          <p:cNvPr id="987" name="Google Shape;987;p130"/>
          <p:cNvCxnSpPr/>
          <p:nvPr/>
        </p:nvCxnSpPr>
        <p:spPr>
          <a:xfrm>
            <a:off x="8858250" y="1234411"/>
            <a:ext cx="0" cy="3771900"/>
          </a:xfrm>
          <a:prstGeom prst="straightConnector1">
            <a:avLst/>
          </a:prstGeom>
          <a:noFill/>
          <a:ln cap="rnd" cmpd="sng" w="44450">
            <a:solidFill>
              <a:srgbClr val="153355"/>
            </a:solidFill>
            <a:prstDash val="solid"/>
            <a:bevel/>
            <a:headEnd len="sm" w="sm" type="none"/>
            <a:tailEnd len="sm" w="sm" type="none"/>
          </a:ln>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pic>
        <p:nvPicPr>
          <p:cNvPr descr="pptback.jpg" id="993" name="Google Shape;993;p131"/>
          <p:cNvPicPr preferRelativeResize="0"/>
          <p:nvPr/>
        </p:nvPicPr>
        <p:blipFill rotWithShape="1">
          <a:blip r:embed="rId3">
            <a:alphaModFix/>
          </a:blip>
          <a:srcRect b="0" l="0" r="0" t="0"/>
          <a:stretch/>
        </p:blipFill>
        <p:spPr>
          <a:xfrm>
            <a:off x="7" y="0"/>
            <a:ext cx="9143991" cy="800100"/>
          </a:xfrm>
          <a:prstGeom prst="rect">
            <a:avLst/>
          </a:prstGeom>
          <a:noFill/>
          <a:ln>
            <a:noFill/>
          </a:ln>
        </p:spPr>
      </p:pic>
      <p:cxnSp>
        <p:nvCxnSpPr>
          <p:cNvPr id="994" name="Google Shape;994;p131"/>
          <p:cNvCxnSpPr/>
          <p:nvPr/>
        </p:nvCxnSpPr>
        <p:spPr>
          <a:xfrm>
            <a:off x="8858250" y="800100"/>
            <a:ext cx="0" cy="3429000"/>
          </a:xfrm>
          <a:prstGeom prst="straightConnector1">
            <a:avLst/>
          </a:prstGeom>
          <a:noFill/>
          <a:ln cap="rnd" cmpd="sng" w="44450">
            <a:solidFill>
              <a:srgbClr val="153355"/>
            </a:solidFill>
            <a:prstDash val="solid"/>
            <a:bevel/>
            <a:headEnd len="sm" w="sm" type="none"/>
            <a:tailEnd len="sm" w="sm" type="none"/>
          </a:ln>
        </p:spPr>
      </p:cxnSp>
      <p:cxnSp>
        <p:nvCxnSpPr>
          <p:cNvPr id="995" name="Google Shape;995;p131"/>
          <p:cNvCxnSpPr/>
          <p:nvPr/>
        </p:nvCxnSpPr>
        <p:spPr>
          <a:xfrm>
            <a:off x="258318" y="5024628"/>
            <a:ext cx="7709400" cy="0"/>
          </a:xfrm>
          <a:prstGeom prst="straightConnector1">
            <a:avLst/>
          </a:prstGeom>
          <a:noFill/>
          <a:ln cap="rnd" cmpd="sng" w="44450">
            <a:solidFill>
              <a:srgbClr val="153355"/>
            </a:solidFill>
            <a:prstDash val="solid"/>
            <a:bevel/>
            <a:headEnd len="sm" w="sm" type="none"/>
            <a:tailEnd len="sm" w="sm" type="none"/>
          </a:ln>
        </p:spPr>
      </p:cxnSp>
      <p:pic>
        <p:nvPicPr>
          <p:cNvPr descr="bannerphotos1" id="996" name="Google Shape;996;p131"/>
          <p:cNvPicPr preferRelativeResize="0"/>
          <p:nvPr/>
        </p:nvPicPr>
        <p:blipFill rotWithShape="1">
          <a:blip r:embed="rId4">
            <a:alphaModFix/>
          </a:blip>
          <a:srcRect b="0" l="0" r="0" t="0"/>
          <a:stretch/>
        </p:blipFill>
        <p:spPr>
          <a:xfrm>
            <a:off x="81495900" y="82724625"/>
            <a:ext cx="6858000" cy="342900"/>
          </a:xfrm>
          <a:prstGeom prst="rect">
            <a:avLst/>
          </a:prstGeom>
          <a:noFill/>
          <a:ln>
            <a:noFill/>
          </a:ln>
        </p:spPr>
      </p:pic>
      <p:pic>
        <p:nvPicPr>
          <p:cNvPr id="997" name="Google Shape;997;p131"/>
          <p:cNvPicPr preferRelativeResize="0"/>
          <p:nvPr/>
        </p:nvPicPr>
        <p:blipFill rotWithShape="1">
          <a:blip r:embed="rId5">
            <a:alphaModFix/>
          </a:blip>
          <a:srcRect b="10487" l="6055" r="56100" t="10778"/>
          <a:stretch/>
        </p:blipFill>
        <p:spPr>
          <a:xfrm rot="478304">
            <a:off x="4286703" y="1266492"/>
            <a:ext cx="4494967" cy="2817591"/>
          </a:xfrm>
          <a:prstGeom prst="rect">
            <a:avLst/>
          </a:prstGeom>
          <a:noFill/>
          <a:ln>
            <a:noFill/>
          </a:ln>
        </p:spPr>
      </p:pic>
      <p:sp>
        <p:nvSpPr>
          <p:cNvPr id="998" name="Google Shape;998;p131"/>
          <p:cNvSpPr txBox="1"/>
          <p:nvPr/>
        </p:nvSpPr>
        <p:spPr>
          <a:xfrm>
            <a:off x="673293" y="1118729"/>
            <a:ext cx="3439800" cy="3609600"/>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chemeClr val="dk1"/>
              </a:buClr>
              <a:buSzPts val="1800"/>
              <a:buFont typeface="Noto Sans Symbols"/>
              <a:buChar char="▪"/>
            </a:pPr>
            <a:r>
              <a:rPr lang="en" sz="1800">
                <a:solidFill>
                  <a:schemeClr val="dk1"/>
                </a:solidFill>
                <a:latin typeface="Calibri"/>
                <a:ea typeface="Calibri"/>
                <a:cs typeface="Calibri"/>
                <a:sym typeface="Calibri"/>
              </a:rPr>
              <a:t>ECFRPC Resolution #03-2018 reaffirmed commitment to regionalism; recognized the relationship between economic development, planning and emergency management; directed to develop a structure and framework for a regional resilience collaborative. </a:t>
            </a:r>
            <a:endParaRPr sz="1100"/>
          </a:p>
          <a:p>
            <a:pPr indent="-215900" lvl="0" marL="215900" marR="0" rtl="0" algn="l">
              <a:spcBef>
                <a:spcPts val="0"/>
              </a:spcBef>
              <a:spcAft>
                <a:spcPts val="0"/>
              </a:spcAft>
              <a:buClr>
                <a:schemeClr val="dk1"/>
              </a:buClr>
              <a:buSzPts val="1800"/>
              <a:buFont typeface="Noto Sans Symbols"/>
              <a:buChar char="▪"/>
            </a:pPr>
            <a:r>
              <a:rPr lang="en" sz="1800">
                <a:solidFill>
                  <a:schemeClr val="dk1"/>
                </a:solidFill>
                <a:latin typeface="Calibri"/>
                <a:ea typeface="Calibri"/>
                <a:cs typeface="Calibri"/>
                <a:sym typeface="Calibri"/>
              </a:rPr>
              <a:t>Increase and amplify resilience efforts to better  respond to shocks and stressors </a:t>
            </a:r>
            <a:endParaRPr sz="1100"/>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id="999" name="Google Shape;999;p131"/>
          <p:cNvPicPr preferRelativeResize="0"/>
          <p:nvPr/>
        </p:nvPicPr>
        <p:blipFill rotWithShape="1">
          <a:blip r:embed="rId6">
            <a:alphaModFix/>
          </a:blip>
          <a:srcRect b="0" l="0" r="0" t="0"/>
          <a:stretch/>
        </p:blipFill>
        <p:spPr>
          <a:xfrm>
            <a:off x="7833064" y="4033546"/>
            <a:ext cx="1052617" cy="991082"/>
          </a:xfrm>
          <a:prstGeom prst="rect">
            <a:avLst/>
          </a:prstGeom>
          <a:noFill/>
          <a:ln>
            <a:noFill/>
          </a:ln>
        </p:spPr>
      </p:pic>
      <p:sp>
        <p:nvSpPr>
          <p:cNvPr id="1000" name="Google Shape;1000;p131"/>
          <p:cNvSpPr txBox="1"/>
          <p:nvPr/>
        </p:nvSpPr>
        <p:spPr>
          <a:xfrm>
            <a:off x="2547257" y="118871"/>
            <a:ext cx="4049700" cy="53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3000">
                <a:solidFill>
                  <a:schemeClr val="lt1"/>
                </a:solidFill>
                <a:latin typeface="Libre Franklin Medium"/>
                <a:ea typeface="Libre Franklin Medium"/>
                <a:cs typeface="Libre Franklin Medium"/>
                <a:sym typeface="Libre Franklin Medium"/>
              </a:rPr>
              <a:t>R2C</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97"/>
                                        </p:tgtEl>
                                        <p:attrNameLst>
                                          <p:attrName>style.visibility</p:attrName>
                                        </p:attrNameLst>
                                      </p:cBhvr>
                                      <p:to>
                                        <p:strVal val="visible"/>
                                      </p:to>
                                    </p:set>
                                    <p:animEffect filter="fade" transition="in">
                                      <p:cBhvr>
                                        <p:cTn dur="500"/>
                                        <p:tgtEl>
                                          <p:spTgt spid="9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pic>
        <p:nvPicPr>
          <p:cNvPr descr="pptback.jpg" id="1006" name="Google Shape;1006;p132"/>
          <p:cNvPicPr preferRelativeResize="0"/>
          <p:nvPr/>
        </p:nvPicPr>
        <p:blipFill rotWithShape="1">
          <a:blip r:embed="rId3">
            <a:alphaModFix/>
          </a:blip>
          <a:srcRect b="0" l="0" r="0" t="0"/>
          <a:stretch/>
        </p:blipFill>
        <p:spPr>
          <a:xfrm>
            <a:off x="0" y="-14497"/>
            <a:ext cx="9144000" cy="807454"/>
          </a:xfrm>
          <a:prstGeom prst="rect">
            <a:avLst/>
          </a:prstGeom>
          <a:noFill/>
          <a:ln>
            <a:noFill/>
          </a:ln>
        </p:spPr>
      </p:pic>
      <p:pic>
        <p:nvPicPr>
          <p:cNvPr id="1007" name="Google Shape;1007;p132"/>
          <p:cNvPicPr preferRelativeResize="0"/>
          <p:nvPr/>
        </p:nvPicPr>
        <p:blipFill rotWithShape="1">
          <a:blip r:embed="rId4">
            <a:alphaModFix/>
          </a:blip>
          <a:srcRect b="7127" l="5416" r="4913" t="13771"/>
          <a:stretch/>
        </p:blipFill>
        <p:spPr>
          <a:xfrm>
            <a:off x="130631" y="-6333"/>
            <a:ext cx="1681841" cy="871747"/>
          </a:xfrm>
          <a:prstGeom prst="rect">
            <a:avLst/>
          </a:prstGeom>
          <a:noFill/>
          <a:ln>
            <a:noFill/>
          </a:ln>
        </p:spPr>
      </p:pic>
      <p:sp>
        <p:nvSpPr>
          <p:cNvPr id="1008" name="Google Shape;1008;p132"/>
          <p:cNvSpPr txBox="1"/>
          <p:nvPr>
            <p:ph type="title"/>
          </p:nvPr>
        </p:nvSpPr>
        <p:spPr>
          <a:xfrm>
            <a:off x="1867903" y="24943"/>
            <a:ext cx="5408100" cy="7464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lt1"/>
              </a:buClr>
              <a:buSzPts val="3000"/>
              <a:buFont typeface="Libre Franklin Medium"/>
              <a:buNone/>
            </a:pPr>
            <a:r>
              <a:rPr lang="en" sz="3000">
                <a:solidFill>
                  <a:schemeClr val="lt1"/>
                </a:solidFill>
                <a:latin typeface="Libre Franklin Medium"/>
                <a:ea typeface="Libre Franklin Medium"/>
                <a:cs typeface="Libre Franklin Medium"/>
                <a:sym typeface="Libre Franklin Medium"/>
              </a:rPr>
              <a:t>Coalition Building</a:t>
            </a:r>
            <a:endParaRPr/>
          </a:p>
        </p:txBody>
      </p:sp>
      <p:sp>
        <p:nvSpPr>
          <p:cNvPr id="1009" name="Google Shape;1009;p132"/>
          <p:cNvSpPr txBox="1"/>
          <p:nvPr>
            <p:ph idx="1" type="body"/>
          </p:nvPr>
        </p:nvSpPr>
        <p:spPr>
          <a:xfrm>
            <a:off x="425455" y="1213858"/>
            <a:ext cx="8293200" cy="3263400"/>
          </a:xfrm>
          <a:prstGeom prst="rect">
            <a:avLst/>
          </a:prstGeom>
          <a:noFill/>
          <a:ln>
            <a:noFill/>
          </a:ln>
        </p:spPr>
        <p:txBody>
          <a:bodyPr anchorCtr="0" anchor="t" bIns="34275" lIns="68575" spcFirstLastPara="1" rIns="68575" wrap="square" tIns="34275">
            <a:normAutofit lnSpcReduction="10000"/>
          </a:bodyPr>
          <a:lstStyle/>
          <a:p>
            <a:pPr indent="-177800" lvl="0" marL="177800" rtl="0" algn="l">
              <a:lnSpc>
                <a:spcPct val="90000"/>
              </a:lnSpc>
              <a:spcBef>
                <a:spcPts val="0"/>
              </a:spcBef>
              <a:spcAft>
                <a:spcPts val="0"/>
              </a:spcAft>
              <a:buClr>
                <a:schemeClr val="dk1"/>
              </a:buClr>
              <a:buSzPts val="1800"/>
              <a:buChar char="•"/>
            </a:pPr>
            <a:r>
              <a:rPr lang="en" sz="1800">
                <a:latin typeface="Libre Franklin Medium"/>
                <a:ea typeface="Libre Franklin Medium"/>
                <a:cs typeface="Libre Franklin Medium"/>
                <a:sym typeface="Libre Franklin Medium"/>
              </a:rPr>
              <a:t>Establish common ground</a:t>
            </a:r>
            <a:endParaRPr/>
          </a:p>
          <a:p>
            <a:pPr indent="-177800" lvl="0" marL="177800" rtl="0" algn="l">
              <a:lnSpc>
                <a:spcPct val="90000"/>
              </a:lnSpc>
              <a:spcBef>
                <a:spcPts val="800"/>
              </a:spcBef>
              <a:spcAft>
                <a:spcPts val="0"/>
              </a:spcAft>
              <a:buClr>
                <a:schemeClr val="dk1"/>
              </a:buClr>
              <a:buSzPts val="1800"/>
              <a:buChar char="•"/>
            </a:pPr>
            <a:r>
              <a:rPr lang="en" sz="1800">
                <a:latin typeface="Libre Franklin Medium"/>
                <a:ea typeface="Libre Franklin Medium"/>
                <a:cs typeface="Libre Franklin Medium"/>
                <a:sym typeface="Libre Franklin Medium"/>
              </a:rPr>
              <a:t>Develop structure and framework for action</a:t>
            </a:r>
            <a:endParaRPr/>
          </a:p>
          <a:p>
            <a:pPr indent="-177800" lvl="0" marL="177800" rtl="0" algn="l">
              <a:lnSpc>
                <a:spcPct val="90000"/>
              </a:lnSpc>
              <a:spcBef>
                <a:spcPts val="800"/>
              </a:spcBef>
              <a:spcAft>
                <a:spcPts val="0"/>
              </a:spcAft>
              <a:buClr>
                <a:schemeClr val="dk1"/>
              </a:buClr>
              <a:buSzPts val="1800"/>
              <a:buChar char="•"/>
            </a:pPr>
            <a:r>
              <a:rPr lang="en" sz="1800">
                <a:latin typeface="Libre Franklin Medium"/>
                <a:ea typeface="Libre Franklin Medium"/>
                <a:cs typeface="Libre Franklin Medium"/>
                <a:sym typeface="Libre Franklin Medium"/>
              </a:rPr>
              <a:t>Shared definition and mission</a:t>
            </a:r>
            <a:endParaRPr/>
          </a:p>
          <a:p>
            <a:pPr indent="-177800" lvl="0" marL="177800" rtl="0" algn="l">
              <a:lnSpc>
                <a:spcPct val="90000"/>
              </a:lnSpc>
              <a:spcBef>
                <a:spcPts val="800"/>
              </a:spcBef>
              <a:spcAft>
                <a:spcPts val="0"/>
              </a:spcAft>
              <a:buClr>
                <a:schemeClr val="dk1"/>
              </a:buClr>
              <a:buSzPts val="1800"/>
              <a:buChar char="•"/>
            </a:pPr>
            <a:r>
              <a:rPr lang="en" sz="1800">
                <a:latin typeface="Libre Franklin Medium"/>
                <a:ea typeface="Libre Franklin Medium"/>
                <a:cs typeface="Libre Franklin Medium"/>
                <a:sym typeface="Libre Franklin Medium"/>
              </a:rPr>
              <a:t>Deeply listen and understand needs/existing gaps</a:t>
            </a:r>
            <a:endParaRPr/>
          </a:p>
          <a:p>
            <a:pPr indent="-177800" lvl="0" marL="177800" rtl="0" algn="l">
              <a:lnSpc>
                <a:spcPct val="90000"/>
              </a:lnSpc>
              <a:spcBef>
                <a:spcPts val="800"/>
              </a:spcBef>
              <a:spcAft>
                <a:spcPts val="0"/>
              </a:spcAft>
              <a:buClr>
                <a:schemeClr val="dk1"/>
              </a:buClr>
              <a:buSzPts val="1800"/>
              <a:buChar char="•"/>
            </a:pPr>
            <a:r>
              <a:rPr lang="en" sz="1800">
                <a:latin typeface="Libre Franklin Medium"/>
                <a:ea typeface="Libre Franklin Medium"/>
                <a:cs typeface="Libre Franklin Medium"/>
                <a:sym typeface="Libre Franklin Medium"/>
              </a:rPr>
              <a:t>Build capacity with strategic engagement</a:t>
            </a:r>
            <a:endParaRPr/>
          </a:p>
          <a:p>
            <a:pPr indent="-177800" lvl="0" marL="177800" rtl="0" algn="l">
              <a:lnSpc>
                <a:spcPct val="90000"/>
              </a:lnSpc>
              <a:spcBef>
                <a:spcPts val="800"/>
              </a:spcBef>
              <a:spcAft>
                <a:spcPts val="0"/>
              </a:spcAft>
              <a:buClr>
                <a:schemeClr val="dk1"/>
              </a:buClr>
              <a:buSzPts val="1800"/>
              <a:buChar char="•"/>
            </a:pPr>
            <a:r>
              <a:rPr lang="en" sz="1800">
                <a:latin typeface="Libre Franklin Medium"/>
                <a:ea typeface="Libre Franklin Medium"/>
                <a:cs typeface="Libre Franklin Medium"/>
                <a:sym typeface="Libre Franklin Medium"/>
              </a:rPr>
              <a:t>Use “strategic foresight” process </a:t>
            </a:r>
            <a:endParaRPr/>
          </a:p>
          <a:p>
            <a:pPr indent="-177800" lvl="0" marL="177800" rtl="0" algn="l">
              <a:lnSpc>
                <a:spcPct val="90000"/>
              </a:lnSpc>
              <a:spcBef>
                <a:spcPts val="800"/>
              </a:spcBef>
              <a:spcAft>
                <a:spcPts val="0"/>
              </a:spcAft>
              <a:buClr>
                <a:schemeClr val="dk1"/>
              </a:buClr>
              <a:buSzPts val="1800"/>
              <a:buChar char="•"/>
            </a:pPr>
            <a:r>
              <a:rPr lang="en" sz="1800">
                <a:latin typeface="Libre Franklin Medium"/>
                <a:ea typeface="Libre Franklin Medium"/>
                <a:cs typeface="Libre Franklin Medium"/>
                <a:sym typeface="Libre Franklin Medium"/>
              </a:rPr>
              <a:t>Secure funding</a:t>
            </a:r>
            <a:endParaRPr/>
          </a:p>
          <a:p>
            <a:pPr indent="-177800" lvl="0" marL="177800" rtl="0" algn="l">
              <a:lnSpc>
                <a:spcPct val="90000"/>
              </a:lnSpc>
              <a:spcBef>
                <a:spcPts val="800"/>
              </a:spcBef>
              <a:spcAft>
                <a:spcPts val="0"/>
              </a:spcAft>
              <a:buClr>
                <a:schemeClr val="dk1"/>
              </a:buClr>
              <a:buSzPts val="1800"/>
              <a:buChar char="•"/>
            </a:pPr>
            <a:r>
              <a:rPr lang="en" sz="1800">
                <a:latin typeface="Libre Franklin Medium"/>
                <a:ea typeface="Libre Franklin Medium"/>
                <a:cs typeface="Libre Franklin Medium"/>
                <a:sym typeface="Libre Franklin Medium"/>
              </a:rPr>
              <a:t>Develop Strategic Resilience Action Plan🡪 Roadmap for implementation</a:t>
            </a:r>
            <a:endParaRPr sz="1800" u="sng">
              <a:latin typeface="Libre Franklin Medium"/>
              <a:ea typeface="Libre Franklin Medium"/>
              <a:cs typeface="Libre Franklin Medium"/>
              <a:sym typeface="Libre Franklin Medium"/>
            </a:endParaRPr>
          </a:p>
          <a:p>
            <a:pPr indent="0" lvl="0" marL="0" rtl="0" algn="l">
              <a:lnSpc>
                <a:spcPct val="90000"/>
              </a:lnSpc>
              <a:spcBef>
                <a:spcPts val="800"/>
              </a:spcBef>
              <a:spcAft>
                <a:spcPts val="0"/>
              </a:spcAft>
              <a:buClr>
                <a:schemeClr val="dk1"/>
              </a:buClr>
              <a:buSzPts val="1800"/>
              <a:buNone/>
            </a:pPr>
            <a:r>
              <a:rPr lang="en" sz="1800">
                <a:latin typeface="Libre Franklin Medium"/>
                <a:ea typeface="Libre Franklin Medium"/>
                <a:cs typeface="Libre Franklin Medium"/>
                <a:sym typeface="Libre Franklin Medium"/>
              </a:rPr>
              <a:t>       </a:t>
            </a:r>
            <a:r>
              <a:rPr lang="en" sz="1800">
                <a:solidFill>
                  <a:srgbClr val="385623"/>
                </a:solidFill>
                <a:latin typeface="Libre Franklin Medium"/>
                <a:ea typeface="Libre Franklin Medium"/>
                <a:cs typeface="Libre Franklin Medium"/>
                <a:sym typeface="Libre Franklin Medium"/>
              </a:rPr>
              <a:t>Yield greater collective impact toward stated goals</a:t>
            </a:r>
            <a:endParaRPr/>
          </a:p>
        </p:txBody>
      </p:sp>
      <p:pic>
        <p:nvPicPr>
          <p:cNvPr id="1010" name="Google Shape;1010;p132"/>
          <p:cNvPicPr preferRelativeResize="0"/>
          <p:nvPr/>
        </p:nvPicPr>
        <p:blipFill rotWithShape="1">
          <a:blip r:embed="rId5">
            <a:alphaModFix/>
          </a:blip>
          <a:srcRect b="58145" l="9274" r="9510" t="17659"/>
          <a:stretch/>
        </p:blipFill>
        <p:spPr>
          <a:xfrm>
            <a:off x="5265965" y="4555675"/>
            <a:ext cx="3878034" cy="58782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 name="Shape 1015"/>
        <p:cNvGrpSpPr/>
        <p:nvPr/>
      </p:nvGrpSpPr>
      <p:grpSpPr>
        <a:xfrm>
          <a:off x="0" y="0"/>
          <a:ext cx="0" cy="0"/>
          <a:chOff x="0" y="0"/>
          <a:chExt cx="0" cy="0"/>
        </a:xfrm>
      </p:grpSpPr>
      <p:pic>
        <p:nvPicPr>
          <p:cNvPr descr="pptback.jpg" id="1016" name="Google Shape;1016;p133"/>
          <p:cNvPicPr preferRelativeResize="0"/>
          <p:nvPr/>
        </p:nvPicPr>
        <p:blipFill rotWithShape="1">
          <a:blip r:embed="rId3">
            <a:alphaModFix/>
          </a:blip>
          <a:srcRect b="0" l="0" r="0" t="0"/>
          <a:stretch/>
        </p:blipFill>
        <p:spPr>
          <a:xfrm>
            <a:off x="0" y="-14497"/>
            <a:ext cx="9144000" cy="807454"/>
          </a:xfrm>
          <a:prstGeom prst="rect">
            <a:avLst/>
          </a:prstGeom>
          <a:noFill/>
          <a:ln>
            <a:noFill/>
          </a:ln>
        </p:spPr>
      </p:pic>
      <p:sp>
        <p:nvSpPr>
          <p:cNvPr id="1017" name="Google Shape;1017;p133"/>
          <p:cNvSpPr txBox="1"/>
          <p:nvPr>
            <p:ph idx="1" type="body"/>
          </p:nvPr>
        </p:nvSpPr>
        <p:spPr>
          <a:xfrm>
            <a:off x="2658685" y="1096196"/>
            <a:ext cx="3605100" cy="428100"/>
          </a:xfrm>
          <a:prstGeom prst="rect">
            <a:avLst/>
          </a:prstGeom>
          <a:solidFill>
            <a:srgbClr val="002060"/>
          </a:solidFill>
          <a:ln cap="flat" cmpd="sng" w="19050">
            <a:solidFill>
              <a:srgbClr val="002060"/>
            </a:solidFill>
            <a:prstDash val="solid"/>
            <a:miter lim="800000"/>
            <a:headEnd len="sm" w="sm" type="none"/>
            <a:tailEnd len="sm" w="sm" type="none"/>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FFFFFF"/>
              </a:buClr>
              <a:buSzPts val="1800"/>
              <a:buNone/>
            </a:pPr>
            <a:r>
              <a:rPr lang="en" sz="1800">
                <a:solidFill>
                  <a:srgbClr val="FFFFFF"/>
                </a:solidFill>
                <a:latin typeface="Calibri"/>
                <a:ea typeface="Calibri"/>
                <a:cs typeface="Calibri"/>
                <a:sym typeface="Calibri"/>
              </a:rPr>
              <a:t>Resilience</a:t>
            </a:r>
            <a:endParaRPr/>
          </a:p>
        </p:txBody>
      </p:sp>
      <p:sp>
        <p:nvSpPr>
          <p:cNvPr id="1018" name="Google Shape;1018;p133"/>
          <p:cNvSpPr/>
          <p:nvPr/>
        </p:nvSpPr>
        <p:spPr>
          <a:xfrm>
            <a:off x="1800901" y="1828801"/>
            <a:ext cx="1189200" cy="428100"/>
          </a:xfrm>
          <a:prstGeom prst="rect">
            <a:avLst/>
          </a:prstGeom>
          <a:solidFill>
            <a:srgbClr val="53B72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rgbClr val="FFFFFF"/>
                </a:solidFill>
                <a:latin typeface="Calibri"/>
                <a:ea typeface="Calibri"/>
                <a:cs typeface="Calibri"/>
                <a:sym typeface="Calibri"/>
              </a:rPr>
              <a:t>People</a:t>
            </a:r>
            <a:endParaRPr sz="1100"/>
          </a:p>
        </p:txBody>
      </p:sp>
      <p:sp>
        <p:nvSpPr>
          <p:cNvPr id="1019" name="Google Shape;1019;p133"/>
          <p:cNvSpPr/>
          <p:nvPr/>
        </p:nvSpPr>
        <p:spPr>
          <a:xfrm>
            <a:off x="3800183" y="1828801"/>
            <a:ext cx="1255500" cy="431700"/>
          </a:xfrm>
          <a:prstGeom prst="rect">
            <a:avLst/>
          </a:prstGeom>
          <a:solidFill>
            <a:srgbClr val="53B72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rgbClr val="FFFFFF"/>
                </a:solidFill>
                <a:latin typeface="Calibri"/>
                <a:ea typeface="Calibri"/>
                <a:cs typeface="Calibri"/>
                <a:sym typeface="Calibri"/>
              </a:rPr>
              <a:t>Places</a:t>
            </a:r>
            <a:endParaRPr sz="1100"/>
          </a:p>
        </p:txBody>
      </p:sp>
      <p:sp>
        <p:nvSpPr>
          <p:cNvPr id="1020" name="Google Shape;1020;p133"/>
          <p:cNvSpPr/>
          <p:nvPr/>
        </p:nvSpPr>
        <p:spPr>
          <a:xfrm>
            <a:off x="5932384" y="1828801"/>
            <a:ext cx="1095900" cy="431700"/>
          </a:xfrm>
          <a:prstGeom prst="rect">
            <a:avLst/>
          </a:prstGeom>
          <a:solidFill>
            <a:srgbClr val="53B72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rgbClr val="FFFFFF"/>
                </a:solidFill>
                <a:latin typeface="Calibri"/>
                <a:ea typeface="Calibri"/>
                <a:cs typeface="Calibri"/>
                <a:sym typeface="Calibri"/>
              </a:rPr>
              <a:t>Prosperity</a:t>
            </a:r>
            <a:endParaRPr sz="1100"/>
          </a:p>
        </p:txBody>
      </p:sp>
      <p:sp>
        <p:nvSpPr>
          <p:cNvPr id="1021" name="Google Shape;1021;p133"/>
          <p:cNvSpPr/>
          <p:nvPr/>
        </p:nvSpPr>
        <p:spPr>
          <a:xfrm>
            <a:off x="3944795" y="2571750"/>
            <a:ext cx="1043700" cy="959700"/>
          </a:xfrm>
          <a:prstGeom prst="rect">
            <a:avLst/>
          </a:prstGeom>
          <a:solidFill>
            <a:srgbClr val="002060"/>
          </a:solidFill>
          <a:ln cap="flat" cmpd="sng" w="19050">
            <a:solidFill>
              <a:srgbClr val="00206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100">
                <a:solidFill>
                  <a:srgbClr val="FFFFFF"/>
                </a:solidFill>
                <a:latin typeface="Calibri"/>
                <a:ea typeface="Calibri"/>
                <a:cs typeface="Calibri"/>
                <a:sym typeface="Calibri"/>
              </a:rPr>
              <a:t>Built Infrastructure + </a:t>
            </a:r>
            <a:endParaRPr sz="1100"/>
          </a:p>
          <a:p>
            <a:pPr indent="0" lvl="0" marL="0" marR="0" rtl="0" algn="ctr">
              <a:spcBef>
                <a:spcPts val="0"/>
              </a:spcBef>
              <a:spcAft>
                <a:spcPts val="0"/>
              </a:spcAft>
              <a:buNone/>
            </a:pPr>
            <a:r>
              <a:rPr lang="en" sz="1100">
                <a:solidFill>
                  <a:srgbClr val="FFFFFF"/>
                </a:solidFill>
                <a:latin typeface="Calibri"/>
                <a:ea typeface="Calibri"/>
                <a:cs typeface="Calibri"/>
                <a:sym typeface="Calibri"/>
              </a:rPr>
              <a:t>Natural Environment</a:t>
            </a:r>
            <a:endParaRPr sz="1100"/>
          </a:p>
        </p:txBody>
      </p:sp>
      <p:sp>
        <p:nvSpPr>
          <p:cNvPr id="1022" name="Google Shape;1022;p133"/>
          <p:cNvSpPr/>
          <p:nvPr/>
        </p:nvSpPr>
        <p:spPr>
          <a:xfrm>
            <a:off x="6053675" y="2628900"/>
            <a:ext cx="804600" cy="833400"/>
          </a:xfrm>
          <a:prstGeom prst="rect">
            <a:avLst/>
          </a:prstGeom>
          <a:solidFill>
            <a:srgbClr val="002060"/>
          </a:solidFill>
          <a:ln cap="flat" cmpd="sng" w="19050">
            <a:solidFill>
              <a:srgbClr val="00206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100">
                <a:solidFill>
                  <a:srgbClr val="FFFFFF"/>
                </a:solidFill>
                <a:latin typeface="Calibri"/>
                <a:ea typeface="Calibri"/>
                <a:cs typeface="Calibri"/>
                <a:sym typeface="Calibri"/>
              </a:rPr>
              <a:t>Economic </a:t>
            </a:r>
            <a:endParaRPr sz="1100"/>
          </a:p>
          <a:p>
            <a:pPr indent="0" lvl="0" marL="0" marR="0" rtl="0" algn="ctr">
              <a:spcBef>
                <a:spcPts val="0"/>
              </a:spcBef>
              <a:spcAft>
                <a:spcPts val="0"/>
              </a:spcAft>
              <a:buNone/>
            </a:pPr>
            <a:r>
              <a:rPr lang="en" sz="1100">
                <a:solidFill>
                  <a:srgbClr val="FFFFFF"/>
                </a:solidFill>
                <a:latin typeface="Calibri"/>
                <a:ea typeface="Calibri"/>
                <a:cs typeface="Calibri"/>
                <a:sym typeface="Calibri"/>
              </a:rPr>
              <a:t>Resilience</a:t>
            </a:r>
            <a:endParaRPr sz="1100"/>
          </a:p>
        </p:txBody>
      </p:sp>
      <p:sp>
        <p:nvSpPr>
          <p:cNvPr id="1023" name="Google Shape;1023;p133"/>
          <p:cNvSpPr/>
          <p:nvPr/>
        </p:nvSpPr>
        <p:spPr>
          <a:xfrm>
            <a:off x="2003716" y="2595602"/>
            <a:ext cx="804600" cy="833400"/>
          </a:xfrm>
          <a:prstGeom prst="rect">
            <a:avLst/>
          </a:prstGeom>
          <a:solidFill>
            <a:srgbClr val="002060"/>
          </a:solidFill>
          <a:ln cap="flat" cmpd="sng" w="19050">
            <a:solidFill>
              <a:srgbClr val="00206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100">
                <a:solidFill>
                  <a:srgbClr val="FFFFFF"/>
                </a:solidFill>
                <a:latin typeface="Calibri"/>
                <a:ea typeface="Calibri"/>
                <a:cs typeface="Calibri"/>
                <a:sym typeface="Calibri"/>
              </a:rPr>
              <a:t>Health </a:t>
            </a:r>
            <a:endParaRPr sz="1100"/>
          </a:p>
          <a:p>
            <a:pPr indent="0" lvl="0" marL="0" marR="0" rtl="0" algn="ctr">
              <a:spcBef>
                <a:spcPts val="0"/>
              </a:spcBef>
              <a:spcAft>
                <a:spcPts val="0"/>
              </a:spcAft>
              <a:buNone/>
            </a:pPr>
            <a:r>
              <a:rPr lang="en" sz="1100">
                <a:solidFill>
                  <a:srgbClr val="FFFFFF"/>
                </a:solidFill>
                <a:latin typeface="Calibri"/>
                <a:ea typeface="Calibri"/>
                <a:cs typeface="Calibri"/>
                <a:sym typeface="Calibri"/>
              </a:rPr>
              <a:t>+ </a:t>
            </a:r>
            <a:endParaRPr sz="1100"/>
          </a:p>
          <a:p>
            <a:pPr indent="0" lvl="0" marL="0" marR="0" rtl="0" algn="ctr">
              <a:spcBef>
                <a:spcPts val="0"/>
              </a:spcBef>
              <a:spcAft>
                <a:spcPts val="0"/>
              </a:spcAft>
              <a:buNone/>
            </a:pPr>
            <a:r>
              <a:rPr lang="en" sz="1100">
                <a:solidFill>
                  <a:srgbClr val="FFFFFF"/>
                </a:solidFill>
                <a:latin typeface="Calibri"/>
                <a:ea typeface="Calibri"/>
                <a:cs typeface="Calibri"/>
                <a:sym typeface="Calibri"/>
              </a:rPr>
              <a:t>Equity</a:t>
            </a:r>
            <a:endParaRPr sz="1100"/>
          </a:p>
        </p:txBody>
      </p:sp>
      <p:sp>
        <p:nvSpPr>
          <p:cNvPr id="1024" name="Google Shape;1024;p133"/>
          <p:cNvSpPr txBox="1"/>
          <p:nvPr/>
        </p:nvSpPr>
        <p:spPr>
          <a:xfrm>
            <a:off x="1489366" y="3917864"/>
            <a:ext cx="1681200" cy="482700"/>
          </a:xfrm>
          <a:prstGeom prst="rect">
            <a:avLst/>
          </a:prstGeom>
          <a:solidFill>
            <a:srgbClr val="001848"/>
          </a:solidFill>
          <a:ln>
            <a:noFill/>
          </a:ln>
        </p:spPr>
        <p:txBody>
          <a:bodyPr anchorCtr="0" anchor="ctr" bIns="25700" lIns="51425" spcFirstLastPara="1" rIns="51425" wrap="square" tIns="25700">
            <a:normAutofit/>
          </a:bodyPr>
          <a:lstStyle/>
          <a:p>
            <a:pPr indent="0" lvl="0" marL="0" marR="0" rtl="0" algn="ctr">
              <a:lnSpc>
                <a:spcPct val="90000"/>
              </a:lnSpc>
              <a:spcBef>
                <a:spcPts val="0"/>
              </a:spcBef>
              <a:spcAft>
                <a:spcPts val="0"/>
              </a:spcAft>
              <a:buClr>
                <a:srgbClr val="FFFFFF"/>
              </a:buClr>
              <a:buSzPts val="1100"/>
              <a:buFont typeface="Arial"/>
              <a:buNone/>
            </a:pPr>
            <a:r>
              <a:rPr lang="en" sz="1100">
                <a:solidFill>
                  <a:srgbClr val="FFFFFF"/>
                </a:solidFill>
                <a:latin typeface="Calibri"/>
                <a:ea typeface="Calibri"/>
                <a:cs typeface="Calibri"/>
                <a:sym typeface="Calibri"/>
              </a:rPr>
              <a:t>Reduce the Carbon Footprint</a:t>
            </a:r>
            <a:endParaRPr sz="1100"/>
          </a:p>
        </p:txBody>
      </p:sp>
      <p:sp>
        <p:nvSpPr>
          <p:cNvPr id="1025" name="Google Shape;1025;p133"/>
          <p:cNvSpPr txBox="1"/>
          <p:nvPr/>
        </p:nvSpPr>
        <p:spPr>
          <a:xfrm>
            <a:off x="3580078" y="3917864"/>
            <a:ext cx="1681200" cy="482700"/>
          </a:xfrm>
          <a:prstGeom prst="rect">
            <a:avLst/>
          </a:prstGeom>
          <a:solidFill>
            <a:srgbClr val="001848"/>
          </a:solidFill>
          <a:ln>
            <a:noFill/>
          </a:ln>
        </p:spPr>
        <p:txBody>
          <a:bodyPr anchorCtr="0" anchor="ctr" bIns="25700" lIns="51425" spcFirstLastPara="1" rIns="51425" wrap="square" tIns="25700">
            <a:normAutofit fontScale="70000" lnSpcReduction="20000"/>
          </a:bodyPr>
          <a:lstStyle/>
          <a:p>
            <a:pPr indent="0" lvl="0" marL="0" marR="0" rtl="0" algn="ctr">
              <a:lnSpc>
                <a:spcPct val="90000"/>
              </a:lnSpc>
              <a:spcBef>
                <a:spcPts val="0"/>
              </a:spcBef>
              <a:spcAft>
                <a:spcPts val="0"/>
              </a:spcAft>
              <a:buClr>
                <a:srgbClr val="FFFFFF"/>
              </a:buClr>
              <a:buSzPct val="100000"/>
              <a:buFont typeface="Arial"/>
              <a:buNone/>
            </a:pPr>
            <a:r>
              <a:rPr lang="en" sz="1800">
                <a:solidFill>
                  <a:srgbClr val="FFFFFF"/>
                </a:solidFill>
                <a:latin typeface="Calibri"/>
                <a:ea typeface="Calibri"/>
                <a:cs typeface="Calibri"/>
                <a:sym typeface="Calibri"/>
              </a:rPr>
              <a:t>Risk Reduction + Emergency Management</a:t>
            </a:r>
            <a:endParaRPr sz="1100"/>
          </a:p>
        </p:txBody>
      </p:sp>
      <p:cxnSp>
        <p:nvCxnSpPr>
          <p:cNvPr id="1026" name="Google Shape;1026;p133"/>
          <p:cNvCxnSpPr/>
          <p:nvPr/>
        </p:nvCxnSpPr>
        <p:spPr>
          <a:xfrm rot="10800000">
            <a:off x="5335366" y="4166828"/>
            <a:ext cx="268800" cy="0"/>
          </a:xfrm>
          <a:prstGeom prst="straightConnector1">
            <a:avLst/>
          </a:prstGeom>
          <a:noFill/>
          <a:ln cap="flat" cmpd="sng" w="9525">
            <a:solidFill>
              <a:schemeClr val="accent1"/>
            </a:solidFill>
            <a:prstDash val="solid"/>
            <a:miter lim="800000"/>
            <a:headEnd len="med" w="med" type="triangle"/>
            <a:tailEnd len="med" w="med" type="triangle"/>
          </a:ln>
        </p:spPr>
      </p:cxnSp>
      <p:cxnSp>
        <p:nvCxnSpPr>
          <p:cNvPr id="1027" name="Google Shape;1027;p133"/>
          <p:cNvCxnSpPr/>
          <p:nvPr/>
        </p:nvCxnSpPr>
        <p:spPr>
          <a:xfrm rot="10800000">
            <a:off x="3251472" y="4162457"/>
            <a:ext cx="268800" cy="0"/>
          </a:xfrm>
          <a:prstGeom prst="straightConnector1">
            <a:avLst/>
          </a:prstGeom>
          <a:noFill/>
          <a:ln cap="flat" cmpd="sng" w="9525">
            <a:solidFill>
              <a:schemeClr val="accent1"/>
            </a:solidFill>
            <a:prstDash val="solid"/>
            <a:miter lim="800000"/>
            <a:headEnd len="med" w="med" type="triangle"/>
            <a:tailEnd len="med" w="med" type="triangle"/>
          </a:ln>
        </p:spPr>
      </p:cxnSp>
      <p:cxnSp>
        <p:nvCxnSpPr>
          <p:cNvPr id="1028" name="Google Shape;1028;p133"/>
          <p:cNvCxnSpPr/>
          <p:nvPr/>
        </p:nvCxnSpPr>
        <p:spPr>
          <a:xfrm>
            <a:off x="4538769" y="2350286"/>
            <a:ext cx="0" cy="164100"/>
          </a:xfrm>
          <a:prstGeom prst="straightConnector1">
            <a:avLst/>
          </a:prstGeom>
          <a:noFill/>
          <a:ln cap="flat" cmpd="sng" w="9525">
            <a:solidFill>
              <a:schemeClr val="accent1"/>
            </a:solidFill>
            <a:prstDash val="solid"/>
            <a:miter lim="800000"/>
            <a:headEnd len="med" w="med" type="triangle"/>
            <a:tailEnd len="med" w="med" type="triangle"/>
          </a:ln>
        </p:spPr>
      </p:cxnSp>
      <p:cxnSp>
        <p:nvCxnSpPr>
          <p:cNvPr id="1029" name="Google Shape;1029;p133"/>
          <p:cNvCxnSpPr/>
          <p:nvPr/>
        </p:nvCxnSpPr>
        <p:spPr>
          <a:xfrm>
            <a:off x="6568496" y="2350286"/>
            <a:ext cx="0" cy="173400"/>
          </a:xfrm>
          <a:prstGeom prst="straightConnector1">
            <a:avLst/>
          </a:prstGeom>
          <a:noFill/>
          <a:ln cap="flat" cmpd="sng" w="9525">
            <a:solidFill>
              <a:schemeClr val="accent1"/>
            </a:solidFill>
            <a:prstDash val="solid"/>
            <a:miter lim="800000"/>
            <a:headEnd len="med" w="med" type="triangle"/>
            <a:tailEnd len="med" w="med" type="triangle"/>
          </a:ln>
        </p:spPr>
      </p:cxnSp>
      <p:cxnSp>
        <p:nvCxnSpPr>
          <p:cNvPr id="1030" name="Google Shape;1030;p133"/>
          <p:cNvCxnSpPr/>
          <p:nvPr/>
        </p:nvCxnSpPr>
        <p:spPr>
          <a:xfrm>
            <a:off x="2388766" y="2359124"/>
            <a:ext cx="0" cy="164100"/>
          </a:xfrm>
          <a:prstGeom prst="straightConnector1">
            <a:avLst/>
          </a:prstGeom>
          <a:noFill/>
          <a:ln cap="flat" cmpd="sng" w="9525">
            <a:solidFill>
              <a:schemeClr val="accent1"/>
            </a:solidFill>
            <a:prstDash val="solid"/>
            <a:miter lim="800000"/>
            <a:headEnd len="med" w="med" type="triangle"/>
            <a:tailEnd len="med" w="med" type="triangle"/>
          </a:ln>
        </p:spPr>
      </p:cxnSp>
      <p:cxnSp>
        <p:nvCxnSpPr>
          <p:cNvPr id="1031" name="Google Shape;1031;p133"/>
          <p:cNvCxnSpPr/>
          <p:nvPr/>
        </p:nvCxnSpPr>
        <p:spPr>
          <a:xfrm rot="10800000">
            <a:off x="3265008" y="3028950"/>
            <a:ext cx="268800" cy="0"/>
          </a:xfrm>
          <a:prstGeom prst="straightConnector1">
            <a:avLst/>
          </a:prstGeom>
          <a:noFill/>
          <a:ln cap="flat" cmpd="sng" w="9525">
            <a:solidFill>
              <a:schemeClr val="accent1"/>
            </a:solidFill>
            <a:prstDash val="solid"/>
            <a:miter lim="800000"/>
            <a:headEnd len="med" w="med" type="triangle"/>
            <a:tailEnd len="med" w="med" type="triangle"/>
          </a:ln>
        </p:spPr>
      </p:cxnSp>
      <p:cxnSp>
        <p:nvCxnSpPr>
          <p:cNvPr id="1032" name="Google Shape;1032;p133"/>
          <p:cNvCxnSpPr/>
          <p:nvPr/>
        </p:nvCxnSpPr>
        <p:spPr>
          <a:xfrm rot="10800000">
            <a:off x="5380001" y="3028950"/>
            <a:ext cx="268800" cy="0"/>
          </a:xfrm>
          <a:prstGeom prst="straightConnector1">
            <a:avLst/>
          </a:prstGeom>
          <a:noFill/>
          <a:ln cap="flat" cmpd="sng" w="9525">
            <a:solidFill>
              <a:schemeClr val="accent1"/>
            </a:solidFill>
            <a:prstDash val="solid"/>
            <a:miter lim="800000"/>
            <a:headEnd len="med" w="med" type="triangle"/>
            <a:tailEnd len="med" w="med" type="triangle"/>
          </a:ln>
        </p:spPr>
      </p:cxnSp>
      <p:cxnSp>
        <p:nvCxnSpPr>
          <p:cNvPr id="1033" name="Google Shape;1033;p133"/>
          <p:cNvCxnSpPr/>
          <p:nvPr/>
        </p:nvCxnSpPr>
        <p:spPr>
          <a:xfrm rot="10800000">
            <a:off x="2395366" y="3553650"/>
            <a:ext cx="8400" cy="275400"/>
          </a:xfrm>
          <a:prstGeom prst="straightConnector1">
            <a:avLst/>
          </a:prstGeom>
          <a:noFill/>
          <a:ln cap="flat" cmpd="sng" w="9525">
            <a:solidFill>
              <a:schemeClr val="accent1"/>
            </a:solidFill>
            <a:prstDash val="solid"/>
            <a:miter lim="800000"/>
            <a:headEnd len="med" w="med" type="triangle"/>
            <a:tailEnd len="med" w="med" type="triangle"/>
          </a:ln>
        </p:spPr>
      </p:cxnSp>
      <p:cxnSp>
        <p:nvCxnSpPr>
          <p:cNvPr id="1034" name="Google Shape;1034;p133"/>
          <p:cNvCxnSpPr/>
          <p:nvPr/>
        </p:nvCxnSpPr>
        <p:spPr>
          <a:xfrm rot="10800000">
            <a:off x="6480395" y="3600537"/>
            <a:ext cx="0" cy="248400"/>
          </a:xfrm>
          <a:prstGeom prst="straightConnector1">
            <a:avLst/>
          </a:prstGeom>
          <a:noFill/>
          <a:ln cap="flat" cmpd="sng" w="9525">
            <a:solidFill>
              <a:schemeClr val="accent1"/>
            </a:solidFill>
            <a:prstDash val="solid"/>
            <a:miter lim="800000"/>
            <a:headEnd len="med" w="med" type="triangle"/>
            <a:tailEnd len="med" w="med" type="triangle"/>
          </a:ln>
        </p:spPr>
      </p:cxnSp>
      <p:cxnSp>
        <p:nvCxnSpPr>
          <p:cNvPr id="1035" name="Google Shape;1035;p133"/>
          <p:cNvCxnSpPr/>
          <p:nvPr/>
        </p:nvCxnSpPr>
        <p:spPr>
          <a:xfrm rot="10800000">
            <a:off x="4427935" y="3600537"/>
            <a:ext cx="0" cy="248400"/>
          </a:xfrm>
          <a:prstGeom prst="straightConnector1">
            <a:avLst/>
          </a:prstGeom>
          <a:noFill/>
          <a:ln cap="flat" cmpd="sng" w="9525">
            <a:solidFill>
              <a:schemeClr val="accent1"/>
            </a:solidFill>
            <a:prstDash val="solid"/>
            <a:miter lim="800000"/>
            <a:headEnd len="med" w="med" type="triangle"/>
            <a:tailEnd len="med" w="med" type="triangle"/>
          </a:ln>
        </p:spPr>
      </p:cxnSp>
      <p:cxnSp>
        <p:nvCxnSpPr>
          <p:cNvPr id="1036" name="Google Shape;1036;p133"/>
          <p:cNvCxnSpPr/>
          <p:nvPr/>
        </p:nvCxnSpPr>
        <p:spPr>
          <a:xfrm>
            <a:off x="8858250" y="881101"/>
            <a:ext cx="0" cy="3429000"/>
          </a:xfrm>
          <a:prstGeom prst="straightConnector1">
            <a:avLst/>
          </a:prstGeom>
          <a:noFill/>
          <a:ln cap="rnd" cmpd="sng" w="44450">
            <a:solidFill>
              <a:srgbClr val="153355"/>
            </a:solidFill>
            <a:prstDash val="solid"/>
            <a:bevel/>
            <a:headEnd len="sm" w="sm" type="none"/>
            <a:tailEnd len="sm" w="sm" type="none"/>
          </a:ln>
        </p:spPr>
      </p:cxnSp>
      <p:cxnSp>
        <p:nvCxnSpPr>
          <p:cNvPr id="1037" name="Google Shape;1037;p133"/>
          <p:cNvCxnSpPr/>
          <p:nvPr/>
        </p:nvCxnSpPr>
        <p:spPr>
          <a:xfrm>
            <a:off x="400050" y="5029200"/>
            <a:ext cx="7086600" cy="0"/>
          </a:xfrm>
          <a:prstGeom prst="straightConnector1">
            <a:avLst/>
          </a:prstGeom>
          <a:noFill/>
          <a:ln cap="rnd" cmpd="sng" w="44450">
            <a:solidFill>
              <a:srgbClr val="153355"/>
            </a:solidFill>
            <a:prstDash val="solid"/>
            <a:bevel/>
            <a:headEnd len="sm" w="sm" type="none"/>
            <a:tailEnd len="sm" w="sm" type="none"/>
          </a:ln>
        </p:spPr>
      </p:cxnSp>
      <p:sp>
        <p:nvSpPr>
          <p:cNvPr id="1038" name="Google Shape;1038;p133"/>
          <p:cNvSpPr txBox="1"/>
          <p:nvPr>
            <p:ph type="title"/>
          </p:nvPr>
        </p:nvSpPr>
        <p:spPr>
          <a:xfrm>
            <a:off x="1854237" y="11920"/>
            <a:ext cx="5354700" cy="7458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lt1"/>
              </a:buClr>
              <a:buSzPts val="3000"/>
              <a:buFont typeface="Libre Franklin Medium"/>
              <a:buNone/>
            </a:pPr>
            <a:r>
              <a:rPr lang="en" sz="3000">
                <a:solidFill>
                  <a:schemeClr val="lt1"/>
                </a:solidFill>
                <a:latin typeface="Libre Franklin Medium"/>
                <a:ea typeface="Libre Franklin Medium"/>
                <a:cs typeface="Libre Franklin Medium"/>
                <a:sym typeface="Libre Franklin Medium"/>
              </a:rPr>
              <a:t>Framework</a:t>
            </a:r>
            <a:endParaRPr/>
          </a:p>
        </p:txBody>
      </p:sp>
      <p:pic>
        <p:nvPicPr>
          <p:cNvPr id="1039" name="Google Shape;1039;p133"/>
          <p:cNvPicPr preferRelativeResize="0"/>
          <p:nvPr/>
        </p:nvPicPr>
        <p:blipFill rotWithShape="1">
          <a:blip r:embed="rId4">
            <a:alphaModFix/>
          </a:blip>
          <a:srcRect b="26700" l="8422" r="7522" t="19390"/>
          <a:stretch/>
        </p:blipFill>
        <p:spPr>
          <a:xfrm>
            <a:off x="7486650" y="4474086"/>
            <a:ext cx="1584110" cy="669415"/>
          </a:xfrm>
          <a:prstGeom prst="rect">
            <a:avLst/>
          </a:prstGeom>
          <a:noFill/>
          <a:ln>
            <a:noFill/>
          </a:ln>
        </p:spPr>
      </p:pic>
      <p:sp>
        <p:nvSpPr>
          <p:cNvPr id="1040" name="Google Shape;1040;p133"/>
          <p:cNvSpPr txBox="1"/>
          <p:nvPr/>
        </p:nvSpPr>
        <p:spPr>
          <a:xfrm>
            <a:off x="5694628" y="3917864"/>
            <a:ext cx="1681200" cy="482700"/>
          </a:xfrm>
          <a:prstGeom prst="rect">
            <a:avLst/>
          </a:prstGeom>
          <a:solidFill>
            <a:srgbClr val="001848"/>
          </a:solidFill>
          <a:ln>
            <a:noFill/>
          </a:ln>
        </p:spPr>
        <p:txBody>
          <a:bodyPr anchorCtr="0" anchor="ctr" bIns="25700" lIns="51425" spcFirstLastPara="1" rIns="51425" wrap="square" tIns="25700">
            <a:normAutofit/>
          </a:bodyPr>
          <a:lstStyle/>
          <a:p>
            <a:pPr indent="0" lvl="0" marL="0" marR="0" rtl="0" algn="ctr">
              <a:lnSpc>
                <a:spcPct val="90000"/>
              </a:lnSpc>
              <a:spcBef>
                <a:spcPts val="0"/>
              </a:spcBef>
              <a:spcAft>
                <a:spcPts val="0"/>
              </a:spcAft>
              <a:buClr>
                <a:srgbClr val="FFFFFF"/>
              </a:buClr>
              <a:buSzPts val="1400"/>
              <a:buFont typeface="Arial"/>
              <a:buNone/>
            </a:pPr>
            <a:r>
              <a:rPr lang="en" sz="1400">
                <a:solidFill>
                  <a:srgbClr val="FFFFFF"/>
                </a:solidFill>
                <a:latin typeface="Calibri"/>
                <a:ea typeface="Calibri"/>
                <a:cs typeface="Calibri"/>
                <a:sym typeface="Calibri"/>
              </a:rPr>
              <a:t>Sustainability Goals</a:t>
            </a:r>
            <a:endParaRPr sz="11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134"/>
          <p:cNvSpPr txBox="1"/>
          <p:nvPr>
            <p:ph idx="1" type="body"/>
          </p:nvPr>
        </p:nvSpPr>
        <p:spPr>
          <a:xfrm>
            <a:off x="823500" y="1262600"/>
            <a:ext cx="7497000" cy="3263400"/>
          </a:xfrm>
          <a:prstGeom prst="rect">
            <a:avLst/>
          </a:prstGeom>
          <a:noFill/>
          <a:ln>
            <a:noFill/>
          </a:ln>
        </p:spPr>
        <p:txBody>
          <a:bodyPr anchorCtr="0" anchor="t" bIns="34275" lIns="68575" spcFirstLastPara="1" rIns="68575" wrap="square" tIns="34275">
            <a:normAutofit/>
          </a:bodyPr>
          <a:lstStyle/>
          <a:p>
            <a:pPr indent="0" lvl="0" marL="0" rtl="0" algn="just">
              <a:lnSpc>
                <a:spcPct val="90000"/>
              </a:lnSpc>
              <a:spcBef>
                <a:spcPts val="0"/>
              </a:spcBef>
              <a:spcAft>
                <a:spcPts val="0"/>
              </a:spcAft>
              <a:buClr>
                <a:schemeClr val="dk1"/>
              </a:buClr>
              <a:buSzPts val="1800"/>
              <a:buNone/>
            </a:pPr>
            <a:r>
              <a:t/>
            </a:r>
            <a:endParaRPr sz="1800">
              <a:latin typeface="Libre Franklin Medium"/>
              <a:ea typeface="Libre Franklin Medium"/>
              <a:cs typeface="Libre Franklin Medium"/>
              <a:sym typeface="Libre Franklin Medium"/>
            </a:endParaRPr>
          </a:p>
          <a:p>
            <a:pPr indent="0" lvl="0" marL="177800" rtl="0" algn="just">
              <a:lnSpc>
                <a:spcPct val="90000"/>
              </a:lnSpc>
              <a:spcBef>
                <a:spcPts val="800"/>
              </a:spcBef>
              <a:spcAft>
                <a:spcPts val="0"/>
              </a:spcAft>
              <a:buNone/>
            </a:pPr>
            <a:r>
              <a:rPr lang="en" sz="2400">
                <a:latin typeface="Libre Franklin Medium"/>
                <a:ea typeface="Libre Franklin Medium"/>
                <a:cs typeface="Libre Franklin Medium"/>
                <a:sym typeface="Libre Franklin Medium"/>
              </a:rPr>
              <a:t>Resilience – the ability to </a:t>
            </a:r>
            <a:r>
              <a:rPr b="1" i="1" lang="en" sz="2400">
                <a:latin typeface="Libre Franklin Medium"/>
                <a:ea typeface="Libre Franklin Medium"/>
                <a:cs typeface="Libre Franklin Medium"/>
                <a:sym typeface="Libre Franklin Medium"/>
              </a:rPr>
              <a:t>bounce forward</a:t>
            </a:r>
            <a:r>
              <a:rPr lang="en" sz="2400">
                <a:latin typeface="Libre Franklin Medium"/>
                <a:ea typeface="Libre Franklin Medium"/>
                <a:cs typeface="Libre Franklin Medium"/>
                <a:sym typeface="Libre Franklin Medium"/>
              </a:rPr>
              <a:t>; absorb, recover and get better in the face of </a:t>
            </a:r>
            <a:r>
              <a:rPr i="1" lang="en" sz="2400">
                <a:latin typeface="Libre Franklin Medium"/>
                <a:ea typeface="Libre Franklin Medium"/>
                <a:cs typeface="Libre Franklin Medium"/>
                <a:sym typeface="Libre Franklin Medium"/>
              </a:rPr>
              <a:t>short term shocks </a:t>
            </a:r>
            <a:r>
              <a:rPr lang="en" sz="2400">
                <a:latin typeface="Libre Franklin Medium"/>
                <a:ea typeface="Libre Franklin Medium"/>
                <a:cs typeface="Libre Franklin Medium"/>
                <a:sym typeface="Libre Franklin Medium"/>
              </a:rPr>
              <a:t>like hurricanes or infrastructure failures and </a:t>
            </a:r>
            <a:r>
              <a:rPr i="1" lang="en" sz="2400">
                <a:latin typeface="Libre Franklin Medium"/>
                <a:ea typeface="Libre Franklin Medium"/>
                <a:cs typeface="Libre Franklin Medium"/>
                <a:sym typeface="Libre Franklin Medium"/>
              </a:rPr>
              <a:t>long – term stressors</a:t>
            </a:r>
            <a:r>
              <a:rPr lang="en" sz="2400">
                <a:latin typeface="Libre Franklin Medium"/>
                <a:ea typeface="Libre Franklin Medium"/>
                <a:cs typeface="Libre Franklin Medium"/>
                <a:sym typeface="Libre Franklin Medium"/>
              </a:rPr>
              <a:t> like affordable housing, aging infrastructure, shifting economic trends and climate change. </a:t>
            </a:r>
            <a:endParaRPr/>
          </a:p>
        </p:txBody>
      </p:sp>
      <p:pic>
        <p:nvPicPr>
          <p:cNvPr descr="pptback.jpg" id="1047" name="Google Shape;1047;p134"/>
          <p:cNvPicPr preferRelativeResize="0"/>
          <p:nvPr/>
        </p:nvPicPr>
        <p:blipFill rotWithShape="1">
          <a:blip r:embed="rId3">
            <a:alphaModFix/>
          </a:blip>
          <a:srcRect b="0" l="0" r="0" t="0"/>
          <a:stretch/>
        </p:blipFill>
        <p:spPr>
          <a:xfrm>
            <a:off x="0" y="-14497"/>
            <a:ext cx="9144000" cy="807454"/>
          </a:xfrm>
          <a:prstGeom prst="rect">
            <a:avLst/>
          </a:prstGeom>
          <a:noFill/>
          <a:ln>
            <a:noFill/>
          </a:ln>
        </p:spPr>
      </p:pic>
      <p:sp>
        <p:nvSpPr>
          <p:cNvPr id="1048" name="Google Shape;1048;p134"/>
          <p:cNvSpPr txBox="1"/>
          <p:nvPr/>
        </p:nvSpPr>
        <p:spPr>
          <a:xfrm>
            <a:off x="3198716" y="106498"/>
            <a:ext cx="2760600" cy="53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3000">
                <a:solidFill>
                  <a:schemeClr val="lt1"/>
                </a:solidFill>
                <a:latin typeface="Libre Franklin Medium"/>
                <a:ea typeface="Libre Franklin Medium"/>
                <a:cs typeface="Libre Franklin Medium"/>
                <a:sym typeface="Libre Franklin Medium"/>
              </a:rPr>
              <a:t>Resilience</a:t>
            </a:r>
            <a:endParaRPr sz="1100"/>
          </a:p>
        </p:txBody>
      </p:sp>
      <p:pic>
        <p:nvPicPr>
          <p:cNvPr id="1049" name="Google Shape;1049;p134"/>
          <p:cNvPicPr preferRelativeResize="0"/>
          <p:nvPr/>
        </p:nvPicPr>
        <p:blipFill rotWithShape="1">
          <a:blip r:embed="rId4">
            <a:alphaModFix/>
          </a:blip>
          <a:srcRect b="0" l="0" r="0" t="0"/>
          <a:stretch/>
        </p:blipFill>
        <p:spPr>
          <a:xfrm>
            <a:off x="93556" y="122828"/>
            <a:ext cx="1075578" cy="1028640"/>
          </a:xfrm>
          <a:prstGeom prst="rect">
            <a:avLst/>
          </a:prstGeom>
          <a:noFill/>
          <a:ln>
            <a:noFill/>
          </a:ln>
        </p:spPr>
      </p:pic>
      <p:pic>
        <p:nvPicPr>
          <p:cNvPr id="1050" name="Google Shape;1050;p134"/>
          <p:cNvPicPr preferRelativeResize="0"/>
          <p:nvPr/>
        </p:nvPicPr>
        <p:blipFill rotWithShape="1">
          <a:blip r:embed="rId5">
            <a:alphaModFix/>
          </a:blip>
          <a:srcRect b="58145" l="9274" r="9510" t="17659"/>
          <a:stretch/>
        </p:blipFill>
        <p:spPr>
          <a:xfrm>
            <a:off x="5265965" y="4555675"/>
            <a:ext cx="3878034" cy="58782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pic>
        <p:nvPicPr>
          <p:cNvPr descr="A body of water&#10;&#10;Description automatically generated" id="604" name="Google Shape;604;p90"/>
          <p:cNvPicPr preferRelativeResize="0"/>
          <p:nvPr/>
        </p:nvPicPr>
        <p:blipFill rotWithShape="1">
          <a:blip r:embed="rId3">
            <a:alphaModFix/>
          </a:blip>
          <a:srcRect b="0" l="0" r="0" t="0"/>
          <a:stretch/>
        </p:blipFill>
        <p:spPr>
          <a:xfrm>
            <a:off x="2886075" y="1283710"/>
            <a:ext cx="2581275" cy="3333750"/>
          </a:xfrm>
          <a:prstGeom prst="rect">
            <a:avLst/>
          </a:prstGeom>
          <a:noFill/>
          <a:ln>
            <a:noFill/>
          </a:ln>
        </p:spPr>
      </p:pic>
      <p:pic>
        <p:nvPicPr>
          <p:cNvPr descr="Graphical user interface, website&#10;&#10;Description automatically generated" id="605" name="Google Shape;605;p90"/>
          <p:cNvPicPr preferRelativeResize="0"/>
          <p:nvPr/>
        </p:nvPicPr>
        <p:blipFill rotWithShape="1">
          <a:blip r:embed="rId4">
            <a:alphaModFix/>
          </a:blip>
          <a:srcRect b="0" l="0" r="0" t="0"/>
          <a:stretch/>
        </p:blipFill>
        <p:spPr>
          <a:xfrm>
            <a:off x="121227" y="1381125"/>
            <a:ext cx="2571750" cy="3333750"/>
          </a:xfrm>
          <a:prstGeom prst="rect">
            <a:avLst/>
          </a:prstGeom>
          <a:noFill/>
          <a:ln>
            <a:noFill/>
          </a:ln>
        </p:spPr>
      </p:pic>
      <p:pic>
        <p:nvPicPr>
          <p:cNvPr descr="A picture containing graphical user interface&#10;&#10;Description automatically generated" id="606" name="Google Shape;606;p90"/>
          <p:cNvPicPr preferRelativeResize="0"/>
          <p:nvPr>
            <p:ph idx="2" type="pic"/>
          </p:nvPr>
        </p:nvPicPr>
        <p:blipFill rotWithShape="1">
          <a:blip r:embed="rId5">
            <a:alphaModFix/>
          </a:blip>
          <a:srcRect b="0" l="585" r="585" t="0"/>
          <a:stretch/>
        </p:blipFill>
        <p:spPr>
          <a:xfrm>
            <a:off x="5669107" y="4330"/>
            <a:ext cx="3388301" cy="2646650"/>
          </a:xfrm>
          <a:prstGeom prst="rect">
            <a:avLst/>
          </a:prstGeom>
          <a:noFill/>
          <a:ln cap="flat" cmpd="sng" w="38100">
            <a:solidFill>
              <a:schemeClr val="lt2"/>
            </a:solidFill>
            <a:prstDash val="solid"/>
            <a:round/>
            <a:headEnd len="sm" w="sm" type="none"/>
            <a:tailEnd len="sm" w="sm" type="none"/>
          </a:ln>
        </p:spPr>
      </p:pic>
      <p:pic>
        <p:nvPicPr>
          <p:cNvPr descr="Graphical user interface, website&#10;&#10;Description automatically generated" id="607" name="Google Shape;607;p90"/>
          <p:cNvPicPr preferRelativeResize="0"/>
          <p:nvPr/>
        </p:nvPicPr>
        <p:blipFill rotWithShape="1">
          <a:blip r:embed="rId6">
            <a:alphaModFix/>
          </a:blip>
          <a:srcRect b="0" l="0" r="0" t="0"/>
          <a:stretch/>
        </p:blipFill>
        <p:spPr>
          <a:xfrm>
            <a:off x="5669107" y="2799052"/>
            <a:ext cx="3401291" cy="2042679"/>
          </a:xfrm>
          <a:prstGeom prst="rect">
            <a:avLst/>
          </a:prstGeom>
          <a:noFill/>
          <a:ln>
            <a:noFill/>
          </a:ln>
        </p:spPr>
      </p:pic>
      <p:sp>
        <p:nvSpPr>
          <p:cNvPr id="608" name="Google Shape;608;p90"/>
          <p:cNvSpPr txBox="1"/>
          <p:nvPr>
            <p:ph type="title"/>
          </p:nvPr>
        </p:nvSpPr>
        <p:spPr>
          <a:xfrm>
            <a:off x="-692616" y="315140"/>
            <a:ext cx="7886700" cy="846313"/>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3900"/>
              <a:buFont typeface="Corbel"/>
              <a:buNone/>
            </a:pPr>
            <a:r>
              <a:rPr lang="en" sz="3900"/>
              <a:t>Where We've Been?</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pic>
        <p:nvPicPr>
          <p:cNvPr descr="pptback.jpg" id="1056" name="Google Shape;1056;p135"/>
          <p:cNvPicPr preferRelativeResize="0"/>
          <p:nvPr/>
        </p:nvPicPr>
        <p:blipFill rotWithShape="1">
          <a:blip r:embed="rId3">
            <a:alphaModFix/>
          </a:blip>
          <a:srcRect b="0" l="0" r="0" t="0"/>
          <a:stretch/>
        </p:blipFill>
        <p:spPr>
          <a:xfrm>
            <a:off x="0" y="-14497"/>
            <a:ext cx="9144000" cy="807454"/>
          </a:xfrm>
          <a:prstGeom prst="rect">
            <a:avLst/>
          </a:prstGeom>
          <a:noFill/>
          <a:ln>
            <a:noFill/>
          </a:ln>
        </p:spPr>
      </p:pic>
      <p:sp>
        <p:nvSpPr>
          <p:cNvPr id="1057" name="Google Shape;1057;p135"/>
          <p:cNvSpPr txBox="1"/>
          <p:nvPr>
            <p:ph idx="1" type="body"/>
          </p:nvPr>
        </p:nvSpPr>
        <p:spPr>
          <a:xfrm>
            <a:off x="762000" y="1374500"/>
            <a:ext cx="7620000" cy="3263400"/>
          </a:xfrm>
          <a:prstGeom prst="rect">
            <a:avLst/>
          </a:prstGeom>
          <a:noFill/>
          <a:ln>
            <a:noFill/>
          </a:ln>
        </p:spPr>
        <p:txBody>
          <a:bodyPr anchorCtr="0" anchor="t" bIns="34275" lIns="68575" spcFirstLastPara="1" rIns="68575" wrap="square" tIns="34275">
            <a:normAutofit/>
          </a:bodyPr>
          <a:lstStyle/>
          <a:p>
            <a:pPr indent="0" lvl="0" marL="0" rtl="0" algn="just">
              <a:lnSpc>
                <a:spcPct val="90000"/>
              </a:lnSpc>
              <a:spcBef>
                <a:spcPts val="0"/>
              </a:spcBef>
              <a:spcAft>
                <a:spcPts val="0"/>
              </a:spcAft>
              <a:buClr>
                <a:schemeClr val="dk1"/>
              </a:buClr>
              <a:buSzPts val="2100"/>
              <a:buNone/>
            </a:pPr>
            <a:r>
              <a:t/>
            </a:r>
            <a:endParaRPr>
              <a:latin typeface="Libre Franklin Medium"/>
              <a:ea typeface="Libre Franklin Medium"/>
              <a:cs typeface="Libre Franklin Medium"/>
              <a:sym typeface="Libre Franklin Medium"/>
            </a:endParaRPr>
          </a:p>
          <a:p>
            <a:pPr indent="0" lvl="0" marL="0" rtl="0" algn="just">
              <a:lnSpc>
                <a:spcPct val="90000"/>
              </a:lnSpc>
              <a:spcBef>
                <a:spcPts val="800"/>
              </a:spcBef>
              <a:spcAft>
                <a:spcPts val="0"/>
              </a:spcAft>
              <a:buClr>
                <a:schemeClr val="dk1"/>
              </a:buClr>
              <a:buSzPts val="2100"/>
              <a:buNone/>
            </a:pPr>
            <a:r>
              <a:rPr lang="en">
                <a:latin typeface="Libre Franklin Medium"/>
                <a:ea typeface="Libre Franklin Medium"/>
                <a:cs typeface="Libre Franklin Medium"/>
                <a:sym typeface="Libre Franklin Medium"/>
              </a:rPr>
              <a:t>Empower our communities in East Central Florida to advance resilience strategies that strengthen and protect the built infrastructure and natural environment, enhance health and equity, and ensure a thriving economy.</a:t>
            </a:r>
            <a:endParaRPr/>
          </a:p>
          <a:p>
            <a:pPr indent="-38100" lvl="0" marL="177800" rtl="0" algn="l">
              <a:lnSpc>
                <a:spcPct val="90000"/>
              </a:lnSpc>
              <a:spcBef>
                <a:spcPts val="800"/>
              </a:spcBef>
              <a:spcAft>
                <a:spcPts val="0"/>
              </a:spcAft>
              <a:buClr>
                <a:schemeClr val="dk1"/>
              </a:buClr>
              <a:buSzPts val="2100"/>
              <a:buNone/>
            </a:pPr>
            <a:r>
              <a:t/>
            </a:r>
            <a:endParaRPr/>
          </a:p>
          <a:p>
            <a:pPr indent="0" lvl="0" marL="0" rtl="0" algn="l">
              <a:lnSpc>
                <a:spcPct val="90000"/>
              </a:lnSpc>
              <a:spcBef>
                <a:spcPts val="800"/>
              </a:spcBef>
              <a:spcAft>
                <a:spcPts val="0"/>
              </a:spcAft>
              <a:buClr>
                <a:schemeClr val="dk1"/>
              </a:buClr>
              <a:buSzPts val="2100"/>
              <a:buNone/>
            </a:pPr>
            <a:r>
              <a:t/>
            </a:r>
            <a:endParaRPr/>
          </a:p>
        </p:txBody>
      </p:sp>
      <p:sp>
        <p:nvSpPr>
          <p:cNvPr id="1058" name="Google Shape;1058;p135"/>
          <p:cNvSpPr txBox="1"/>
          <p:nvPr/>
        </p:nvSpPr>
        <p:spPr>
          <a:xfrm>
            <a:off x="6391931" y="3599007"/>
            <a:ext cx="2266200" cy="10389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2100">
                <a:solidFill>
                  <a:srgbClr val="00B050"/>
                </a:solidFill>
                <a:latin typeface="Libre Franklin Medium"/>
                <a:ea typeface="Libre Franklin Medium"/>
                <a:cs typeface="Libre Franklin Medium"/>
                <a:sym typeface="Libre Franklin Medium"/>
              </a:rPr>
              <a:t>Think Globally</a:t>
            </a:r>
            <a:endParaRPr sz="1100"/>
          </a:p>
          <a:p>
            <a:pPr indent="0" lvl="0" marL="0" marR="0" rtl="0" algn="r">
              <a:spcBef>
                <a:spcPts val="0"/>
              </a:spcBef>
              <a:spcAft>
                <a:spcPts val="0"/>
              </a:spcAft>
              <a:buNone/>
            </a:pPr>
            <a:r>
              <a:rPr b="1" lang="en" sz="2100">
                <a:solidFill>
                  <a:srgbClr val="00B050"/>
                </a:solidFill>
                <a:latin typeface="Libre Franklin Medium"/>
                <a:ea typeface="Libre Franklin Medium"/>
                <a:cs typeface="Libre Franklin Medium"/>
                <a:sym typeface="Libre Franklin Medium"/>
              </a:rPr>
              <a:t>Plan Regionally</a:t>
            </a:r>
            <a:endParaRPr sz="1100"/>
          </a:p>
          <a:p>
            <a:pPr indent="0" lvl="0" marL="0" marR="0" rtl="0" algn="r">
              <a:spcBef>
                <a:spcPts val="0"/>
              </a:spcBef>
              <a:spcAft>
                <a:spcPts val="0"/>
              </a:spcAft>
              <a:buNone/>
            </a:pPr>
            <a:r>
              <a:rPr b="1" lang="en" sz="2100">
                <a:solidFill>
                  <a:srgbClr val="00B050"/>
                </a:solidFill>
                <a:latin typeface="Libre Franklin Medium"/>
                <a:ea typeface="Libre Franklin Medium"/>
                <a:cs typeface="Libre Franklin Medium"/>
                <a:sym typeface="Libre Franklin Medium"/>
              </a:rPr>
              <a:t>Act Locally</a:t>
            </a:r>
            <a:endParaRPr sz="1100"/>
          </a:p>
        </p:txBody>
      </p:sp>
      <p:pic>
        <p:nvPicPr>
          <p:cNvPr id="1059" name="Google Shape;1059;p135"/>
          <p:cNvPicPr preferRelativeResize="0"/>
          <p:nvPr/>
        </p:nvPicPr>
        <p:blipFill rotWithShape="1">
          <a:blip r:embed="rId4">
            <a:alphaModFix/>
          </a:blip>
          <a:srcRect b="7127" l="5416" r="4913" t="13771"/>
          <a:stretch/>
        </p:blipFill>
        <p:spPr>
          <a:xfrm>
            <a:off x="92531" y="-6333"/>
            <a:ext cx="1681841" cy="871747"/>
          </a:xfrm>
          <a:prstGeom prst="rect">
            <a:avLst/>
          </a:prstGeom>
          <a:noFill/>
          <a:ln>
            <a:noFill/>
          </a:ln>
        </p:spPr>
      </p:pic>
      <p:sp>
        <p:nvSpPr>
          <p:cNvPr id="1060" name="Google Shape;1060;p135"/>
          <p:cNvSpPr txBox="1"/>
          <p:nvPr>
            <p:ph type="title"/>
          </p:nvPr>
        </p:nvSpPr>
        <p:spPr>
          <a:xfrm>
            <a:off x="1854237" y="11920"/>
            <a:ext cx="5354700" cy="7458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lt1"/>
              </a:buClr>
              <a:buSzPts val="3000"/>
              <a:buFont typeface="Libre Franklin Medium"/>
              <a:buNone/>
            </a:pPr>
            <a:r>
              <a:rPr lang="en" sz="3000">
                <a:solidFill>
                  <a:schemeClr val="lt1"/>
                </a:solidFill>
                <a:latin typeface="Libre Franklin Medium"/>
                <a:ea typeface="Libre Franklin Medium"/>
                <a:cs typeface="Libre Franklin Medium"/>
                <a:sym typeface="Libre Franklin Medium"/>
              </a:rPr>
              <a:t>Mission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pic>
        <p:nvPicPr>
          <p:cNvPr descr="pptback.jpg" id="1066" name="Google Shape;1066;p136"/>
          <p:cNvPicPr preferRelativeResize="0"/>
          <p:nvPr/>
        </p:nvPicPr>
        <p:blipFill rotWithShape="1">
          <a:blip r:embed="rId3">
            <a:alphaModFix/>
          </a:blip>
          <a:srcRect b="0" l="0" r="0" t="0"/>
          <a:stretch/>
        </p:blipFill>
        <p:spPr>
          <a:xfrm>
            <a:off x="0" y="-7354"/>
            <a:ext cx="9144000" cy="807454"/>
          </a:xfrm>
          <a:prstGeom prst="rect">
            <a:avLst/>
          </a:prstGeom>
          <a:noFill/>
          <a:ln>
            <a:noFill/>
          </a:ln>
        </p:spPr>
      </p:pic>
      <p:pic>
        <p:nvPicPr>
          <p:cNvPr id="1067" name="Google Shape;1067;p136"/>
          <p:cNvPicPr preferRelativeResize="0"/>
          <p:nvPr/>
        </p:nvPicPr>
        <p:blipFill rotWithShape="1">
          <a:blip r:embed="rId4">
            <a:alphaModFix/>
          </a:blip>
          <a:srcRect b="7127" l="5416" r="4913" t="13771"/>
          <a:stretch/>
        </p:blipFill>
        <p:spPr>
          <a:xfrm>
            <a:off x="89809" y="-14498"/>
            <a:ext cx="1681841" cy="871747"/>
          </a:xfrm>
          <a:prstGeom prst="rect">
            <a:avLst/>
          </a:prstGeom>
          <a:noFill/>
          <a:ln>
            <a:noFill/>
          </a:ln>
        </p:spPr>
      </p:pic>
      <p:sp>
        <p:nvSpPr>
          <p:cNvPr id="1068" name="Google Shape;1068;p136"/>
          <p:cNvSpPr txBox="1"/>
          <p:nvPr>
            <p:ph type="title"/>
          </p:nvPr>
        </p:nvSpPr>
        <p:spPr>
          <a:xfrm>
            <a:off x="1194619" y="174210"/>
            <a:ext cx="6754800" cy="5334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3000"/>
              <a:buFont typeface="Libre Franklin Medium"/>
              <a:buNone/>
            </a:pPr>
            <a:r>
              <a:rPr lang="en" sz="2500">
                <a:solidFill>
                  <a:schemeClr val="lt1"/>
                </a:solidFill>
                <a:latin typeface="Libre Franklin Medium"/>
                <a:ea typeface="Libre Franklin Medium"/>
                <a:cs typeface="Libre Franklin Medium"/>
                <a:sym typeface="Libre Franklin Medium"/>
              </a:rPr>
              <a:t>Build Capacity &amp; Capability </a:t>
            </a:r>
            <a:br>
              <a:rPr lang="en" sz="2200">
                <a:solidFill>
                  <a:schemeClr val="lt1"/>
                </a:solidFill>
                <a:latin typeface="Libre Franklin Medium"/>
                <a:ea typeface="Libre Franklin Medium"/>
                <a:cs typeface="Libre Franklin Medium"/>
                <a:sym typeface="Libre Franklin Medium"/>
              </a:rPr>
            </a:br>
            <a:r>
              <a:rPr lang="en" sz="1900">
                <a:solidFill>
                  <a:schemeClr val="lt1"/>
                </a:solidFill>
                <a:latin typeface="Libre Franklin Medium"/>
                <a:ea typeface="Libre Franklin Medium"/>
                <a:cs typeface="Libre Franklin Medium"/>
                <a:sym typeface="Libre Franklin Medium"/>
              </a:rPr>
              <a:t>with Strategic Engagement</a:t>
            </a:r>
            <a:endParaRPr sz="2800"/>
          </a:p>
        </p:txBody>
      </p:sp>
      <p:sp>
        <p:nvSpPr>
          <p:cNvPr id="1069" name="Google Shape;1069;p136"/>
          <p:cNvSpPr txBox="1"/>
          <p:nvPr>
            <p:ph idx="1" type="body"/>
          </p:nvPr>
        </p:nvSpPr>
        <p:spPr>
          <a:xfrm>
            <a:off x="517124" y="1242638"/>
            <a:ext cx="8109600" cy="3885600"/>
          </a:xfrm>
          <a:prstGeom prst="rect">
            <a:avLst/>
          </a:prstGeom>
          <a:noFill/>
          <a:ln>
            <a:noFill/>
          </a:ln>
        </p:spPr>
        <p:txBody>
          <a:bodyPr anchorCtr="0" anchor="t" bIns="34275" lIns="68575" spcFirstLastPara="1" rIns="68575" wrap="square" tIns="34275">
            <a:normAutofit lnSpcReduction="20000"/>
          </a:bodyPr>
          <a:lstStyle/>
          <a:p>
            <a:pPr indent="-184150" lvl="0" marL="177800" rtl="0" algn="l">
              <a:lnSpc>
                <a:spcPct val="90000"/>
              </a:lnSpc>
              <a:spcBef>
                <a:spcPts val="0"/>
              </a:spcBef>
              <a:spcAft>
                <a:spcPts val="0"/>
              </a:spcAft>
              <a:buClr>
                <a:schemeClr val="dk1"/>
              </a:buClr>
              <a:buSzPts val="1700"/>
              <a:buChar char="•"/>
            </a:pPr>
            <a:r>
              <a:rPr lang="en" sz="1700">
                <a:latin typeface="Libre Franklin Medium"/>
                <a:ea typeface="Libre Franklin Medium"/>
                <a:cs typeface="Libre Franklin Medium"/>
                <a:sym typeface="Libre Franklin Medium"/>
              </a:rPr>
              <a:t>Regional risk &amp; vulnerabilities-  integrating future conditions</a:t>
            </a:r>
            <a:endParaRPr/>
          </a:p>
          <a:p>
            <a:pPr indent="-184150" lvl="0" marL="177800" rtl="0" algn="l">
              <a:lnSpc>
                <a:spcPct val="90000"/>
              </a:lnSpc>
              <a:spcBef>
                <a:spcPts val="800"/>
              </a:spcBef>
              <a:spcAft>
                <a:spcPts val="0"/>
              </a:spcAft>
              <a:buClr>
                <a:schemeClr val="dk1"/>
              </a:buClr>
              <a:buSzPts val="1700"/>
              <a:buChar char="•"/>
            </a:pPr>
            <a:r>
              <a:rPr lang="en" sz="1700">
                <a:latin typeface="Libre Franklin Medium"/>
                <a:ea typeface="Libre Franklin Medium"/>
                <a:cs typeface="Libre Franklin Medium"/>
                <a:sym typeface="Libre Franklin Medium"/>
              </a:rPr>
              <a:t>Regional greenhouse gas inventory</a:t>
            </a:r>
            <a:endParaRPr/>
          </a:p>
          <a:p>
            <a:pPr indent="-184150" lvl="0" marL="177800" rtl="0" algn="l">
              <a:lnSpc>
                <a:spcPct val="90000"/>
              </a:lnSpc>
              <a:spcBef>
                <a:spcPts val="800"/>
              </a:spcBef>
              <a:spcAft>
                <a:spcPts val="0"/>
              </a:spcAft>
              <a:buClr>
                <a:schemeClr val="dk1"/>
              </a:buClr>
              <a:buSzPts val="1700"/>
              <a:buChar char="•"/>
            </a:pPr>
            <a:r>
              <a:rPr lang="en" sz="1700">
                <a:latin typeface="Libre Franklin Medium"/>
                <a:ea typeface="Libre Franklin Medium"/>
                <a:cs typeface="Libre Franklin Medium"/>
                <a:sym typeface="Libre Franklin Medium"/>
              </a:rPr>
              <a:t>Regional infrastructure assessment- grey, blue, green</a:t>
            </a:r>
            <a:endParaRPr/>
          </a:p>
          <a:p>
            <a:pPr indent="-184150" lvl="0" marL="177800" rtl="0" algn="l">
              <a:lnSpc>
                <a:spcPct val="90000"/>
              </a:lnSpc>
              <a:spcBef>
                <a:spcPts val="800"/>
              </a:spcBef>
              <a:spcAft>
                <a:spcPts val="0"/>
              </a:spcAft>
              <a:buClr>
                <a:schemeClr val="dk1"/>
              </a:buClr>
              <a:buSzPts val="1700"/>
              <a:buChar char="•"/>
            </a:pPr>
            <a:r>
              <a:rPr lang="en" sz="1700">
                <a:latin typeface="Libre Franklin Medium"/>
                <a:ea typeface="Libre Franklin Medium"/>
                <a:cs typeface="Libre Franklin Medium"/>
                <a:sym typeface="Libre Franklin Medium"/>
              </a:rPr>
              <a:t>Regional capacity building and training modules</a:t>
            </a:r>
            <a:endParaRPr/>
          </a:p>
          <a:p>
            <a:pPr indent="-184150" lvl="0" marL="177800" rtl="0" algn="l">
              <a:lnSpc>
                <a:spcPct val="90000"/>
              </a:lnSpc>
              <a:spcBef>
                <a:spcPts val="800"/>
              </a:spcBef>
              <a:spcAft>
                <a:spcPts val="0"/>
              </a:spcAft>
              <a:buClr>
                <a:schemeClr val="dk1"/>
              </a:buClr>
              <a:buSzPts val="1700"/>
              <a:buChar char="•"/>
            </a:pPr>
            <a:r>
              <a:rPr lang="en" sz="1700">
                <a:latin typeface="Libre Franklin Medium"/>
                <a:ea typeface="Libre Franklin Medium"/>
                <a:cs typeface="Libre Franklin Medium"/>
                <a:sym typeface="Libre Franklin Medium"/>
              </a:rPr>
              <a:t>Education and outreach plan that will include a component for Elected Academies</a:t>
            </a:r>
            <a:endParaRPr/>
          </a:p>
          <a:p>
            <a:pPr indent="-184150" lvl="0" marL="177800" rtl="0" algn="l">
              <a:lnSpc>
                <a:spcPct val="90000"/>
              </a:lnSpc>
              <a:spcBef>
                <a:spcPts val="800"/>
              </a:spcBef>
              <a:spcAft>
                <a:spcPts val="0"/>
              </a:spcAft>
              <a:buClr>
                <a:schemeClr val="dk1"/>
              </a:buClr>
              <a:buSzPts val="1700"/>
              <a:buChar char="•"/>
            </a:pPr>
            <a:r>
              <a:rPr lang="en" sz="1700">
                <a:latin typeface="Libre Franklin Medium"/>
                <a:ea typeface="Libre Franklin Medium"/>
                <a:cs typeface="Libre Franklin Medium"/>
                <a:sym typeface="Libre Franklin Medium"/>
              </a:rPr>
              <a:t>Build local awareness and regional capacity for including health + equity, social justice into resilience work</a:t>
            </a:r>
            <a:endParaRPr/>
          </a:p>
          <a:p>
            <a:pPr indent="-184150" lvl="0" marL="177800" rtl="0" algn="l">
              <a:lnSpc>
                <a:spcPct val="90000"/>
              </a:lnSpc>
              <a:spcBef>
                <a:spcPts val="800"/>
              </a:spcBef>
              <a:spcAft>
                <a:spcPts val="0"/>
              </a:spcAft>
              <a:buClr>
                <a:schemeClr val="dk1"/>
              </a:buClr>
              <a:buSzPts val="1700"/>
              <a:buChar char="•"/>
            </a:pPr>
            <a:r>
              <a:rPr lang="en" sz="1700">
                <a:latin typeface="Libre Franklin Medium"/>
                <a:ea typeface="Libre Franklin Medium"/>
                <a:cs typeface="Libre Franklin Medium"/>
                <a:sym typeface="Libre Franklin Medium"/>
              </a:rPr>
              <a:t>Seek &amp; leverage external opportunities to build and sustain the collaboratives identity and impact</a:t>
            </a:r>
            <a:endParaRPr/>
          </a:p>
          <a:p>
            <a:pPr indent="-184150" lvl="0" marL="177800" rtl="0" algn="l">
              <a:lnSpc>
                <a:spcPct val="90000"/>
              </a:lnSpc>
              <a:spcBef>
                <a:spcPts val="800"/>
              </a:spcBef>
              <a:spcAft>
                <a:spcPts val="0"/>
              </a:spcAft>
              <a:buClr>
                <a:schemeClr val="dk1"/>
              </a:buClr>
              <a:buSzPts val="1700"/>
              <a:buChar char="•"/>
            </a:pPr>
            <a:r>
              <a:rPr lang="en" sz="1700">
                <a:latin typeface="Libre Franklin Medium"/>
                <a:ea typeface="Libre Franklin Medium"/>
                <a:cs typeface="Libre Franklin Medium"/>
                <a:sym typeface="Libre Franklin Medium"/>
              </a:rPr>
              <a:t>Catalyst for advancing preparedness /resilience policy and action across jurisdictions</a:t>
            </a:r>
            <a:endParaRPr/>
          </a:p>
          <a:p>
            <a:pPr indent="-184150" lvl="0" marL="177800" rtl="0" algn="l">
              <a:lnSpc>
                <a:spcPct val="90000"/>
              </a:lnSpc>
              <a:spcBef>
                <a:spcPts val="800"/>
              </a:spcBef>
              <a:spcAft>
                <a:spcPts val="0"/>
              </a:spcAft>
              <a:buClr>
                <a:schemeClr val="dk1"/>
              </a:buClr>
              <a:buSzPts val="1700"/>
              <a:buChar char="•"/>
            </a:pPr>
            <a:r>
              <a:rPr lang="en" sz="1700">
                <a:latin typeface="Libre Franklin Medium"/>
                <a:ea typeface="Libre Franklin Medium"/>
                <a:cs typeface="Libre Franklin Medium"/>
                <a:sym typeface="Libre Franklin Medium"/>
              </a:rPr>
              <a:t>Regional food systems inventory </a:t>
            </a:r>
            <a:endParaRPr/>
          </a:p>
          <a:p>
            <a:pPr indent="-184150" lvl="0" marL="177800" rtl="0" algn="l">
              <a:lnSpc>
                <a:spcPct val="90000"/>
              </a:lnSpc>
              <a:spcBef>
                <a:spcPts val="800"/>
              </a:spcBef>
              <a:spcAft>
                <a:spcPts val="0"/>
              </a:spcAft>
              <a:buClr>
                <a:schemeClr val="dk1"/>
              </a:buClr>
              <a:buSzPts val="1700"/>
              <a:buChar char="•"/>
            </a:pPr>
            <a:r>
              <a:rPr lang="en" sz="1700">
                <a:latin typeface="Libre Franklin Medium"/>
                <a:ea typeface="Libre Franklin Medium"/>
                <a:cs typeface="Libre Franklin Medium"/>
                <a:sym typeface="Libre Franklin Medium"/>
              </a:rPr>
              <a:t>Develop regional economic resilience capacity</a:t>
            </a:r>
            <a:endParaRPr/>
          </a:p>
          <a:p>
            <a:pPr indent="0" lvl="0" marL="0" rtl="0" algn="l">
              <a:lnSpc>
                <a:spcPct val="90000"/>
              </a:lnSpc>
              <a:spcBef>
                <a:spcPts val="800"/>
              </a:spcBef>
              <a:spcAft>
                <a:spcPts val="0"/>
              </a:spcAft>
              <a:buClr>
                <a:schemeClr val="dk1"/>
              </a:buClr>
              <a:buSzPts val="1700"/>
              <a:buNone/>
            </a:pPr>
            <a:r>
              <a:t/>
            </a:r>
            <a:endParaRPr sz="1700">
              <a:latin typeface="Libre Franklin Medium"/>
              <a:ea typeface="Libre Franklin Medium"/>
              <a:cs typeface="Libre Franklin Medium"/>
              <a:sym typeface="Libre Franklin Medium"/>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pic>
        <p:nvPicPr>
          <p:cNvPr id="1075" name="Google Shape;1075;p137"/>
          <p:cNvPicPr preferRelativeResize="0"/>
          <p:nvPr/>
        </p:nvPicPr>
        <p:blipFill rotWithShape="1">
          <a:blip r:embed="rId3">
            <a:alphaModFix/>
          </a:blip>
          <a:srcRect b="7859" l="7767" r="8892" t="0"/>
          <a:stretch/>
        </p:blipFill>
        <p:spPr>
          <a:xfrm>
            <a:off x="335686" y="1189450"/>
            <a:ext cx="2748833" cy="3732907"/>
          </a:xfrm>
          <a:prstGeom prst="rect">
            <a:avLst/>
          </a:prstGeom>
          <a:noFill/>
          <a:ln>
            <a:noFill/>
          </a:ln>
        </p:spPr>
      </p:pic>
      <p:cxnSp>
        <p:nvCxnSpPr>
          <p:cNvPr id="1076" name="Google Shape;1076;p137"/>
          <p:cNvCxnSpPr/>
          <p:nvPr/>
        </p:nvCxnSpPr>
        <p:spPr>
          <a:xfrm rot="10800000">
            <a:off x="2421840" y="1361609"/>
            <a:ext cx="2302500" cy="517800"/>
          </a:xfrm>
          <a:prstGeom prst="bentConnector3">
            <a:avLst>
              <a:gd fmla="val 49999" name="adj1"/>
            </a:avLst>
          </a:prstGeom>
          <a:noFill/>
          <a:ln cap="flat" cmpd="sng" w="9525">
            <a:solidFill>
              <a:schemeClr val="dk2"/>
            </a:solidFill>
            <a:prstDash val="solid"/>
            <a:miter lim="800000"/>
            <a:headEnd len="sm" w="sm" type="none"/>
            <a:tailEnd len="med" w="med" type="stealth"/>
          </a:ln>
        </p:spPr>
      </p:cxnSp>
      <p:cxnSp>
        <p:nvCxnSpPr>
          <p:cNvPr id="1077" name="Google Shape;1077;p137"/>
          <p:cNvCxnSpPr/>
          <p:nvPr/>
        </p:nvCxnSpPr>
        <p:spPr>
          <a:xfrm>
            <a:off x="7146968" y="1286282"/>
            <a:ext cx="0" cy="11400"/>
          </a:xfrm>
          <a:prstGeom prst="straightConnector1">
            <a:avLst/>
          </a:prstGeom>
          <a:noFill/>
          <a:ln cap="flat" cmpd="sng" w="9525">
            <a:solidFill>
              <a:schemeClr val="dk2"/>
            </a:solidFill>
            <a:prstDash val="solid"/>
            <a:miter lim="800000"/>
            <a:headEnd len="med" w="med" type="stealth"/>
            <a:tailEnd len="sm" w="sm" type="none"/>
          </a:ln>
        </p:spPr>
      </p:cxnSp>
      <p:sp>
        <p:nvSpPr>
          <p:cNvPr id="1078" name="Google Shape;1078;p137"/>
          <p:cNvSpPr/>
          <p:nvPr/>
        </p:nvSpPr>
        <p:spPr>
          <a:xfrm>
            <a:off x="6575268" y="2845142"/>
            <a:ext cx="1129200" cy="519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800">
                <a:solidFill>
                  <a:srgbClr val="FFFFFF"/>
                </a:solidFill>
                <a:latin typeface="Calibri"/>
                <a:ea typeface="Calibri"/>
                <a:cs typeface="Calibri"/>
                <a:sym typeface="Calibri"/>
              </a:rPr>
              <a:t>Engagement &amp; Academy Development</a:t>
            </a:r>
            <a:endParaRPr sz="1100"/>
          </a:p>
        </p:txBody>
      </p:sp>
      <p:sp>
        <p:nvSpPr>
          <p:cNvPr id="1079" name="Google Shape;1079;p137"/>
          <p:cNvSpPr/>
          <p:nvPr/>
        </p:nvSpPr>
        <p:spPr>
          <a:xfrm>
            <a:off x="6542374" y="1485900"/>
            <a:ext cx="1157100" cy="5943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800">
                <a:solidFill>
                  <a:srgbClr val="FFFFFF"/>
                </a:solidFill>
                <a:latin typeface="Calibri"/>
                <a:ea typeface="Calibri"/>
                <a:cs typeface="Calibri"/>
                <a:sym typeface="Calibri"/>
              </a:rPr>
              <a:t>Regional Greenhouse Gas Inventory</a:t>
            </a:r>
            <a:endParaRPr sz="1100"/>
          </a:p>
        </p:txBody>
      </p:sp>
      <p:sp>
        <p:nvSpPr>
          <p:cNvPr id="1080" name="Google Shape;1080;p137"/>
          <p:cNvSpPr/>
          <p:nvPr/>
        </p:nvSpPr>
        <p:spPr>
          <a:xfrm>
            <a:off x="6543628" y="869685"/>
            <a:ext cx="1131600" cy="518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800">
                <a:solidFill>
                  <a:srgbClr val="FFFFFF"/>
                </a:solidFill>
                <a:latin typeface="Calibri"/>
                <a:ea typeface="Calibri"/>
                <a:cs typeface="Calibri"/>
                <a:sym typeface="Calibri"/>
              </a:rPr>
              <a:t>Regional Risk &amp; Vulnerability </a:t>
            </a:r>
            <a:endParaRPr sz="1100"/>
          </a:p>
        </p:txBody>
      </p:sp>
      <p:sp>
        <p:nvSpPr>
          <p:cNvPr id="1081" name="Google Shape;1081;p137"/>
          <p:cNvSpPr/>
          <p:nvPr/>
        </p:nvSpPr>
        <p:spPr>
          <a:xfrm>
            <a:off x="6569724" y="3511649"/>
            <a:ext cx="1123500" cy="4497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800">
                <a:solidFill>
                  <a:srgbClr val="FFFFFF"/>
                </a:solidFill>
                <a:latin typeface="Calibri"/>
                <a:ea typeface="Calibri"/>
                <a:cs typeface="Calibri"/>
                <a:sym typeface="Calibri"/>
              </a:rPr>
              <a:t> Economic Resilience</a:t>
            </a:r>
            <a:endParaRPr sz="1100"/>
          </a:p>
        </p:txBody>
      </p:sp>
      <p:sp>
        <p:nvSpPr>
          <p:cNvPr id="1082" name="Google Shape;1082;p137"/>
          <p:cNvSpPr/>
          <p:nvPr/>
        </p:nvSpPr>
        <p:spPr>
          <a:xfrm>
            <a:off x="6564039" y="2231452"/>
            <a:ext cx="1129200" cy="511500"/>
          </a:xfrm>
          <a:prstGeom prst="rect">
            <a:avLst/>
          </a:prstGeom>
          <a:solidFill>
            <a:srgbClr val="8296B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800">
                <a:solidFill>
                  <a:srgbClr val="FFFFFF"/>
                </a:solidFill>
                <a:latin typeface="Calibri"/>
                <a:ea typeface="Calibri"/>
                <a:cs typeface="Calibri"/>
                <a:sym typeface="Calibri"/>
              </a:rPr>
              <a:t>Infrastructure Assessment – grey, green, blue</a:t>
            </a:r>
            <a:endParaRPr sz="1100"/>
          </a:p>
        </p:txBody>
      </p:sp>
      <p:sp>
        <p:nvSpPr>
          <p:cNvPr id="1083" name="Google Shape;1083;p137"/>
          <p:cNvSpPr/>
          <p:nvPr/>
        </p:nvSpPr>
        <p:spPr>
          <a:xfrm>
            <a:off x="4744382" y="1818811"/>
            <a:ext cx="996900" cy="686100"/>
          </a:xfrm>
          <a:prstGeom prst="rect">
            <a:avLst/>
          </a:prstGeom>
          <a:solidFill>
            <a:srgbClr val="00206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000">
                <a:solidFill>
                  <a:srgbClr val="FFFFFF"/>
                </a:solidFill>
                <a:latin typeface="Calibri"/>
                <a:ea typeface="Calibri"/>
                <a:cs typeface="Calibri"/>
                <a:sym typeface="Calibri"/>
              </a:rPr>
              <a:t>Steering Committee</a:t>
            </a:r>
            <a:endParaRPr sz="1100"/>
          </a:p>
        </p:txBody>
      </p:sp>
      <p:cxnSp>
        <p:nvCxnSpPr>
          <p:cNvPr id="1084" name="Google Shape;1084;p137"/>
          <p:cNvCxnSpPr/>
          <p:nvPr/>
        </p:nvCxnSpPr>
        <p:spPr>
          <a:xfrm>
            <a:off x="7086600" y="2033721"/>
            <a:ext cx="0" cy="215100"/>
          </a:xfrm>
          <a:prstGeom prst="straightConnector1">
            <a:avLst/>
          </a:prstGeom>
          <a:noFill/>
          <a:ln cap="flat" cmpd="sng" w="9525">
            <a:solidFill>
              <a:schemeClr val="dk2"/>
            </a:solidFill>
            <a:prstDash val="solid"/>
            <a:miter lim="800000"/>
            <a:headEnd len="sm" w="sm" type="none"/>
            <a:tailEnd len="med" w="med" type="stealth"/>
          </a:ln>
        </p:spPr>
      </p:cxnSp>
      <p:cxnSp>
        <p:nvCxnSpPr>
          <p:cNvPr id="1085" name="Google Shape;1085;p137"/>
          <p:cNvCxnSpPr/>
          <p:nvPr/>
        </p:nvCxnSpPr>
        <p:spPr>
          <a:xfrm>
            <a:off x="7146968" y="2676215"/>
            <a:ext cx="0" cy="7500"/>
          </a:xfrm>
          <a:prstGeom prst="straightConnector1">
            <a:avLst/>
          </a:prstGeom>
          <a:noFill/>
          <a:ln cap="flat" cmpd="sng" w="9525">
            <a:solidFill>
              <a:schemeClr val="dk2"/>
            </a:solidFill>
            <a:prstDash val="solid"/>
            <a:miter lim="800000"/>
            <a:headEnd len="med" w="med" type="stealth"/>
            <a:tailEnd len="sm" w="sm" type="none"/>
          </a:ln>
        </p:spPr>
      </p:cxnSp>
      <p:cxnSp>
        <p:nvCxnSpPr>
          <p:cNvPr id="1086" name="Google Shape;1086;p137"/>
          <p:cNvCxnSpPr/>
          <p:nvPr/>
        </p:nvCxnSpPr>
        <p:spPr>
          <a:xfrm>
            <a:off x="7129865" y="3326254"/>
            <a:ext cx="0" cy="185400"/>
          </a:xfrm>
          <a:prstGeom prst="straightConnector1">
            <a:avLst/>
          </a:prstGeom>
          <a:noFill/>
          <a:ln cap="flat" cmpd="sng" w="9525">
            <a:solidFill>
              <a:schemeClr val="dk2"/>
            </a:solidFill>
            <a:prstDash val="solid"/>
            <a:miter lim="800000"/>
            <a:headEnd len="sm" w="sm" type="none"/>
            <a:tailEnd len="med" w="med" type="stealth"/>
          </a:ln>
        </p:spPr>
      </p:cxnSp>
      <p:sp>
        <p:nvSpPr>
          <p:cNvPr id="1087" name="Google Shape;1087;p137"/>
          <p:cNvSpPr/>
          <p:nvPr/>
        </p:nvSpPr>
        <p:spPr>
          <a:xfrm>
            <a:off x="4103369" y="4083141"/>
            <a:ext cx="1689900" cy="603300"/>
          </a:xfrm>
          <a:prstGeom prst="rect">
            <a:avLst/>
          </a:prstGeom>
          <a:solidFill>
            <a:srgbClr val="53B72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700">
                <a:solidFill>
                  <a:srgbClr val="FFFFFF"/>
                </a:solidFill>
                <a:latin typeface="Calibri"/>
                <a:ea typeface="Calibri"/>
                <a:cs typeface="Calibri"/>
                <a:sym typeface="Calibri"/>
              </a:rPr>
              <a:t>             </a:t>
            </a:r>
            <a:r>
              <a:rPr lang="en" sz="900">
                <a:solidFill>
                  <a:srgbClr val="FFFFFF"/>
                </a:solidFill>
                <a:latin typeface="Calibri"/>
                <a:ea typeface="Calibri"/>
                <a:cs typeface="Calibri"/>
                <a:sym typeface="Calibri"/>
              </a:rPr>
              <a:t>Collective Impact</a:t>
            </a:r>
            <a:endParaRPr sz="1100"/>
          </a:p>
        </p:txBody>
      </p:sp>
      <p:sp>
        <p:nvSpPr>
          <p:cNvPr id="1088" name="Google Shape;1088;p137"/>
          <p:cNvSpPr/>
          <p:nvPr/>
        </p:nvSpPr>
        <p:spPr>
          <a:xfrm>
            <a:off x="1257300" y="914400"/>
            <a:ext cx="1131600" cy="910200"/>
          </a:xfrm>
          <a:prstGeom prst="rect">
            <a:avLst/>
          </a:prstGeom>
          <a:solidFill>
            <a:srgbClr val="00206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900">
                <a:solidFill>
                  <a:srgbClr val="FFFFFF"/>
                </a:solidFill>
                <a:latin typeface="Calibri"/>
                <a:ea typeface="Calibri"/>
                <a:cs typeface="Calibri"/>
                <a:sym typeface="Calibri"/>
              </a:rPr>
              <a:t>East Central Florida </a:t>
            </a:r>
            <a:endParaRPr sz="1100"/>
          </a:p>
          <a:p>
            <a:pPr indent="0" lvl="0" marL="0" marR="0" rtl="0" algn="ctr">
              <a:spcBef>
                <a:spcPts val="0"/>
              </a:spcBef>
              <a:spcAft>
                <a:spcPts val="0"/>
              </a:spcAft>
              <a:buNone/>
            </a:pPr>
            <a:r>
              <a:rPr lang="en" sz="900">
                <a:solidFill>
                  <a:srgbClr val="FFFFFF"/>
                </a:solidFill>
                <a:latin typeface="Calibri"/>
                <a:ea typeface="Calibri"/>
                <a:cs typeface="Calibri"/>
                <a:sym typeface="Calibri"/>
              </a:rPr>
              <a:t>Regional Planning Council</a:t>
            </a:r>
            <a:endParaRPr sz="1100"/>
          </a:p>
        </p:txBody>
      </p:sp>
      <p:sp>
        <p:nvSpPr>
          <p:cNvPr descr="This image is an icon of an inbox. " id="1089" name="Google Shape;1089;p137"/>
          <p:cNvSpPr/>
          <p:nvPr/>
        </p:nvSpPr>
        <p:spPr>
          <a:xfrm>
            <a:off x="4313674" y="4284308"/>
            <a:ext cx="181498" cy="161677"/>
          </a:xfrm>
          <a:custGeom>
            <a:rect b="b" l="l" r="r" t="t"/>
            <a:pathLst>
              <a:path extrusionOk="0" h="696" w="720">
                <a:moveTo>
                  <a:pt x="493" y="456"/>
                </a:moveTo>
                <a:lnTo>
                  <a:pt x="488" y="458"/>
                </a:lnTo>
                <a:lnTo>
                  <a:pt x="484" y="460"/>
                </a:lnTo>
                <a:lnTo>
                  <a:pt x="482" y="464"/>
                </a:lnTo>
                <a:lnTo>
                  <a:pt x="480" y="469"/>
                </a:lnTo>
                <a:lnTo>
                  <a:pt x="480" y="505"/>
                </a:lnTo>
                <a:lnTo>
                  <a:pt x="479" y="514"/>
                </a:lnTo>
                <a:lnTo>
                  <a:pt x="476" y="523"/>
                </a:lnTo>
                <a:lnTo>
                  <a:pt x="473" y="532"/>
                </a:lnTo>
                <a:lnTo>
                  <a:pt x="466" y="538"/>
                </a:lnTo>
                <a:lnTo>
                  <a:pt x="460" y="545"/>
                </a:lnTo>
                <a:lnTo>
                  <a:pt x="451" y="549"/>
                </a:lnTo>
                <a:lnTo>
                  <a:pt x="442" y="551"/>
                </a:lnTo>
                <a:lnTo>
                  <a:pt x="433" y="553"/>
                </a:lnTo>
                <a:lnTo>
                  <a:pt x="300" y="553"/>
                </a:lnTo>
                <a:lnTo>
                  <a:pt x="295" y="553"/>
                </a:lnTo>
                <a:lnTo>
                  <a:pt x="290" y="551"/>
                </a:lnTo>
                <a:lnTo>
                  <a:pt x="285" y="550"/>
                </a:lnTo>
                <a:lnTo>
                  <a:pt x="281" y="547"/>
                </a:lnTo>
                <a:lnTo>
                  <a:pt x="275" y="542"/>
                </a:lnTo>
                <a:lnTo>
                  <a:pt x="271" y="536"/>
                </a:lnTo>
                <a:lnTo>
                  <a:pt x="267" y="528"/>
                </a:lnTo>
                <a:lnTo>
                  <a:pt x="266" y="519"/>
                </a:lnTo>
                <a:lnTo>
                  <a:pt x="264" y="512"/>
                </a:lnTo>
                <a:lnTo>
                  <a:pt x="264" y="505"/>
                </a:lnTo>
                <a:lnTo>
                  <a:pt x="264" y="469"/>
                </a:lnTo>
                <a:lnTo>
                  <a:pt x="263" y="464"/>
                </a:lnTo>
                <a:lnTo>
                  <a:pt x="261" y="460"/>
                </a:lnTo>
                <a:lnTo>
                  <a:pt x="257" y="458"/>
                </a:lnTo>
                <a:lnTo>
                  <a:pt x="252" y="456"/>
                </a:lnTo>
                <a:lnTo>
                  <a:pt x="33" y="456"/>
                </a:lnTo>
                <a:lnTo>
                  <a:pt x="127" y="312"/>
                </a:lnTo>
                <a:lnTo>
                  <a:pt x="144" y="312"/>
                </a:lnTo>
                <a:lnTo>
                  <a:pt x="144" y="409"/>
                </a:lnTo>
                <a:lnTo>
                  <a:pt x="145" y="413"/>
                </a:lnTo>
                <a:lnTo>
                  <a:pt x="148" y="416"/>
                </a:lnTo>
                <a:lnTo>
                  <a:pt x="151" y="419"/>
                </a:lnTo>
                <a:lnTo>
                  <a:pt x="157" y="420"/>
                </a:lnTo>
                <a:lnTo>
                  <a:pt x="565" y="420"/>
                </a:lnTo>
                <a:lnTo>
                  <a:pt x="569" y="419"/>
                </a:lnTo>
                <a:lnTo>
                  <a:pt x="573" y="416"/>
                </a:lnTo>
                <a:lnTo>
                  <a:pt x="575" y="413"/>
                </a:lnTo>
                <a:lnTo>
                  <a:pt x="577" y="409"/>
                </a:lnTo>
                <a:lnTo>
                  <a:pt x="577" y="312"/>
                </a:lnTo>
                <a:lnTo>
                  <a:pt x="595" y="312"/>
                </a:lnTo>
                <a:lnTo>
                  <a:pt x="687" y="456"/>
                </a:lnTo>
                <a:lnTo>
                  <a:pt x="493" y="456"/>
                </a:lnTo>
                <a:close/>
                <a:moveTo>
                  <a:pt x="254" y="339"/>
                </a:moveTo>
                <a:lnTo>
                  <a:pt x="466" y="339"/>
                </a:lnTo>
                <a:lnTo>
                  <a:pt x="471" y="341"/>
                </a:lnTo>
                <a:lnTo>
                  <a:pt x="475" y="343"/>
                </a:lnTo>
                <a:lnTo>
                  <a:pt x="478" y="347"/>
                </a:lnTo>
                <a:lnTo>
                  <a:pt x="479" y="351"/>
                </a:lnTo>
                <a:lnTo>
                  <a:pt x="478" y="356"/>
                </a:lnTo>
                <a:lnTo>
                  <a:pt x="475" y="360"/>
                </a:lnTo>
                <a:lnTo>
                  <a:pt x="471" y="363"/>
                </a:lnTo>
                <a:lnTo>
                  <a:pt x="466" y="364"/>
                </a:lnTo>
                <a:lnTo>
                  <a:pt x="254" y="364"/>
                </a:lnTo>
                <a:lnTo>
                  <a:pt x="249" y="363"/>
                </a:lnTo>
                <a:lnTo>
                  <a:pt x="245" y="360"/>
                </a:lnTo>
                <a:lnTo>
                  <a:pt x="243" y="356"/>
                </a:lnTo>
                <a:lnTo>
                  <a:pt x="243" y="351"/>
                </a:lnTo>
                <a:lnTo>
                  <a:pt x="243" y="347"/>
                </a:lnTo>
                <a:lnTo>
                  <a:pt x="245" y="343"/>
                </a:lnTo>
                <a:lnTo>
                  <a:pt x="249" y="341"/>
                </a:lnTo>
                <a:lnTo>
                  <a:pt x="254" y="339"/>
                </a:lnTo>
                <a:close/>
                <a:moveTo>
                  <a:pt x="254" y="265"/>
                </a:moveTo>
                <a:lnTo>
                  <a:pt x="466" y="265"/>
                </a:lnTo>
                <a:lnTo>
                  <a:pt x="471" y="265"/>
                </a:lnTo>
                <a:lnTo>
                  <a:pt x="475" y="268"/>
                </a:lnTo>
                <a:lnTo>
                  <a:pt x="478" y="271"/>
                </a:lnTo>
                <a:lnTo>
                  <a:pt x="479" y="276"/>
                </a:lnTo>
                <a:lnTo>
                  <a:pt x="478" y="282"/>
                </a:lnTo>
                <a:lnTo>
                  <a:pt x="475" y="285"/>
                </a:lnTo>
                <a:lnTo>
                  <a:pt x="471" y="288"/>
                </a:lnTo>
                <a:lnTo>
                  <a:pt x="466" y="288"/>
                </a:lnTo>
                <a:lnTo>
                  <a:pt x="254" y="288"/>
                </a:lnTo>
                <a:lnTo>
                  <a:pt x="249" y="288"/>
                </a:lnTo>
                <a:lnTo>
                  <a:pt x="245" y="284"/>
                </a:lnTo>
                <a:lnTo>
                  <a:pt x="243" y="282"/>
                </a:lnTo>
                <a:lnTo>
                  <a:pt x="243" y="276"/>
                </a:lnTo>
                <a:lnTo>
                  <a:pt x="243" y="271"/>
                </a:lnTo>
                <a:lnTo>
                  <a:pt x="245" y="268"/>
                </a:lnTo>
                <a:lnTo>
                  <a:pt x="249" y="265"/>
                </a:lnTo>
                <a:lnTo>
                  <a:pt x="254" y="265"/>
                </a:lnTo>
                <a:close/>
                <a:moveTo>
                  <a:pt x="254" y="192"/>
                </a:moveTo>
                <a:lnTo>
                  <a:pt x="466" y="192"/>
                </a:lnTo>
                <a:lnTo>
                  <a:pt x="471" y="193"/>
                </a:lnTo>
                <a:lnTo>
                  <a:pt x="475" y="196"/>
                </a:lnTo>
                <a:lnTo>
                  <a:pt x="478" y="199"/>
                </a:lnTo>
                <a:lnTo>
                  <a:pt x="479" y="205"/>
                </a:lnTo>
                <a:lnTo>
                  <a:pt x="478" y="208"/>
                </a:lnTo>
                <a:lnTo>
                  <a:pt x="475" y="212"/>
                </a:lnTo>
                <a:lnTo>
                  <a:pt x="471" y="215"/>
                </a:lnTo>
                <a:lnTo>
                  <a:pt x="466" y="216"/>
                </a:lnTo>
                <a:lnTo>
                  <a:pt x="254" y="216"/>
                </a:lnTo>
                <a:lnTo>
                  <a:pt x="249" y="215"/>
                </a:lnTo>
                <a:lnTo>
                  <a:pt x="245" y="212"/>
                </a:lnTo>
                <a:lnTo>
                  <a:pt x="243" y="208"/>
                </a:lnTo>
                <a:lnTo>
                  <a:pt x="243" y="205"/>
                </a:lnTo>
                <a:lnTo>
                  <a:pt x="243" y="199"/>
                </a:lnTo>
                <a:lnTo>
                  <a:pt x="245" y="196"/>
                </a:lnTo>
                <a:lnTo>
                  <a:pt x="249" y="193"/>
                </a:lnTo>
                <a:lnTo>
                  <a:pt x="254" y="192"/>
                </a:lnTo>
                <a:close/>
                <a:moveTo>
                  <a:pt x="254" y="72"/>
                </a:moveTo>
                <a:lnTo>
                  <a:pt x="285" y="72"/>
                </a:lnTo>
                <a:lnTo>
                  <a:pt x="289" y="74"/>
                </a:lnTo>
                <a:lnTo>
                  <a:pt x="293" y="76"/>
                </a:lnTo>
                <a:lnTo>
                  <a:pt x="295" y="80"/>
                </a:lnTo>
                <a:lnTo>
                  <a:pt x="297" y="84"/>
                </a:lnTo>
                <a:lnTo>
                  <a:pt x="295" y="89"/>
                </a:lnTo>
                <a:lnTo>
                  <a:pt x="293" y="93"/>
                </a:lnTo>
                <a:lnTo>
                  <a:pt x="289" y="95"/>
                </a:lnTo>
                <a:lnTo>
                  <a:pt x="285" y="97"/>
                </a:lnTo>
                <a:lnTo>
                  <a:pt x="254" y="95"/>
                </a:lnTo>
                <a:lnTo>
                  <a:pt x="249" y="95"/>
                </a:lnTo>
                <a:lnTo>
                  <a:pt x="245" y="93"/>
                </a:lnTo>
                <a:lnTo>
                  <a:pt x="243" y="89"/>
                </a:lnTo>
                <a:lnTo>
                  <a:pt x="243" y="84"/>
                </a:lnTo>
                <a:lnTo>
                  <a:pt x="243" y="80"/>
                </a:lnTo>
                <a:lnTo>
                  <a:pt x="245" y="76"/>
                </a:lnTo>
                <a:lnTo>
                  <a:pt x="249" y="74"/>
                </a:lnTo>
                <a:lnTo>
                  <a:pt x="254" y="72"/>
                </a:lnTo>
                <a:close/>
                <a:moveTo>
                  <a:pt x="315" y="120"/>
                </a:moveTo>
                <a:lnTo>
                  <a:pt x="466" y="120"/>
                </a:lnTo>
                <a:lnTo>
                  <a:pt x="471" y="121"/>
                </a:lnTo>
                <a:lnTo>
                  <a:pt x="475" y="124"/>
                </a:lnTo>
                <a:lnTo>
                  <a:pt x="478" y="128"/>
                </a:lnTo>
                <a:lnTo>
                  <a:pt x="479" y="133"/>
                </a:lnTo>
                <a:lnTo>
                  <a:pt x="478" y="137"/>
                </a:lnTo>
                <a:lnTo>
                  <a:pt x="475" y="140"/>
                </a:lnTo>
                <a:lnTo>
                  <a:pt x="471" y="143"/>
                </a:lnTo>
                <a:lnTo>
                  <a:pt x="466" y="144"/>
                </a:lnTo>
                <a:lnTo>
                  <a:pt x="315" y="144"/>
                </a:lnTo>
                <a:lnTo>
                  <a:pt x="311" y="143"/>
                </a:lnTo>
                <a:lnTo>
                  <a:pt x="307" y="140"/>
                </a:lnTo>
                <a:lnTo>
                  <a:pt x="304" y="137"/>
                </a:lnTo>
                <a:lnTo>
                  <a:pt x="303" y="133"/>
                </a:lnTo>
                <a:lnTo>
                  <a:pt x="304" y="128"/>
                </a:lnTo>
                <a:lnTo>
                  <a:pt x="307" y="124"/>
                </a:lnTo>
                <a:lnTo>
                  <a:pt x="311" y="121"/>
                </a:lnTo>
                <a:lnTo>
                  <a:pt x="315" y="120"/>
                </a:lnTo>
                <a:close/>
                <a:moveTo>
                  <a:pt x="720" y="468"/>
                </a:moveTo>
                <a:lnTo>
                  <a:pt x="720" y="467"/>
                </a:lnTo>
                <a:lnTo>
                  <a:pt x="720" y="465"/>
                </a:lnTo>
                <a:lnTo>
                  <a:pt x="720" y="464"/>
                </a:lnTo>
                <a:lnTo>
                  <a:pt x="719" y="463"/>
                </a:lnTo>
                <a:lnTo>
                  <a:pt x="719" y="463"/>
                </a:lnTo>
                <a:lnTo>
                  <a:pt x="719" y="463"/>
                </a:lnTo>
                <a:lnTo>
                  <a:pt x="611" y="294"/>
                </a:lnTo>
                <a:lnTo>
                  <a:pt x="609" y="292"/>
                </a:lnTo>
                <a:lnTo>
                  <a:pt x="606" y="289"/>
                </a:lnTo>
                <a:lnTo>
                  <a:pt x="604" y="289"/>
                </a:lnTo>
                <a:lnTo>
                  <a:pt x="601" y="288"/>
                </a:lnTo>
                <a:lnTo>
                  <a:pt x="577" y="288"/>
                </a:lnTo>
                <a:lnTo>
                  <a:pt x="577" y="12"/>
                </a:lnTo>
                <a:lnTo>
                  <a:pt x="575" y="7"/>
                </a:lnTo>
                <a:lnTo>
                  <a:pt x="573" y="3"/>
                </a:lnTo>
                <a:lnTo>
                  <a:pt x="569" y="0"/>
                </a:lnTo>
                <a:lnTo>
                  <a:pt x="565" y="0"/>
                </a:lnTo>
                <a:lnTo>
                  <a:pt x="157" y="0"/>
                </a:lnTo>
                <a:lnTo>
                  <a:pt x="151" y="0"/>
                </a:lnTo>
                <a:lnTo>
                  <a:pt x="148" y="3"/>
                </a:lnTo>
                <a:lnTo>
                  <a:pt x="145" y="7"/>
                </a:lnTo>
                <a:lnTo>
                  <a:pt x="144" y="12"/>
                </a:lnTo>
                <a:lnTo>
                  <a:pt x="144" y="288"/>
                </a:lnTo>
                <a:lnTo>
                  <a:pt x="119" y="288"/>
                </a:lnTo>
                <a:lnTo>
                  <a:pt x="117" y="289"/>
                </a:lnTo>
                <a:lnTo>
                  <a:pt x="114" y="289"/>
                </a:lnTo>
                <a:lnTo>
                  <a:pt x="112" y="292"/>
                </a:lnTo>
                <a:lnTo>
                  <a:pt x="110" y="294"/>
                </a:lnTo>
                <a:lnTo>
                  <a:pt x="1" y="463"/>
                </a:lnTo>
                <a:lnTo>
                  <a:pt x="1" y="463"/>
                </a:lnTo>
                <a:lnTo>
                  <a:pt x="1" y="463"/>
                </a:lnTo>
                <a:lnTo>
                  <a:pt x="1" y="464"/>
                </a:lnTo>
                <a:lnTo>
                  <a:pt x="0" y="465"/>
                </a:lnTo>
                <a:lnTo>
                  <a:pt x="0" y="467"/>
                </a:lnTo>
                <a:lnTo>
                  <a:pt x="0" y="468"/>
                </a:lnTo>
                <a:lnTo>
                  <a:pt x="0" y="468"/>
                </a:lnTo>
                <a:lnTo>
                  <a:pt x="0" y="469"/>
                </a:lnTo>
                <a:lnTo>
                  <a:pt x="0" y="685"/>
                </a:lnTo>
                <a:lnTo>
                  <a:pt x="1" y="690"/>
                </a:lnTo>
                <a:lnTo>
                  <a:pt x="4" y="694"/>
                </a:lnTo>
                <a:lnTo>
                  <a:pt x="8" y="696"/>
                </a:lnTo>
                <a:lnTo>
                  <a:pt x="11" y="696"/>
                </a:lnTo>
                <a:lnTo>
                  <a:pt x="709" y="696"/>
                </a:lnTo>
                <a:lnTo>
                  <a:pt x="714" y="696"/>
                </a:lnTo>
                <a:lnTo>
                  <a:pt x="718" y="694"/>
                </a:lnTo>
                <a:lnTo>
                  <a:pt x="720" y="690"/>
                </a:lnTo>
                <a:lnTo>
                  <a:pt x="720" y="685"/>
                </a:lnTo>
                <a:lnTo>
                  <a:pt x="720" y="469"/>
                </a:lnTo>
                <a:lnTo>
                  <a:pt x="720" y="468"/>
                </a:lnTo>
                <a:lnTo>
                  <a:pt x="720" y="468"/>
                </a:lnTo>
                <a:close/>
              </a:path>
            </a:pathLst>
          </a:custGeom>
          <a:solidFill>
            <a:schemeClr val="lt1"/>
          </a:solidFill>
          <a:ln>
            <a:noFill/>
          </a:ln>
        </p:spPr>
        <p:txBody>
          <a:bodyPr anchorCtr="0" anchor="t" bIns="25700" lIns="51425" spcFirstLastPara="1" rIns="51425" wrap="square" tIns="25700">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1090" name="Google Shape;1090;p137"/>
          <p:cNvSpPr/>
          <p:nvPr/>
        </p:nvSpPr>
        <p:spPr>
          <a:xfrm>
            <a:off x="4182324" y="4166075"/>
            <a:ext cx="429600" cy="398100"/>
          </a:xfrm>
          <a:prstGeom prst="ellipse">
            <a:avLst/>
          </a:prstGeom>
          <a:no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091" name="Google Shape;1091;p137"/>
          <p:cNvSpPr/>
          <p:nvPr/>
        </p:nvSpPr>
        <p:spPr>
          <a:xfrm>
            <a:off x="3171437" y="1509935"/>
            <a:ext cx="1112100" cy="738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000">
                <a:solidFill>
                  <a:srgbClr val="FFFFFF"/>
                </a:solidFill>
                <a:latin typeface="Calibri"/>
                <a:ea typeface="Calibri"/>
                <a:cs typeface="Calibri"/>
                <a:sym typeface="Calibri"/>
              </a:rPr>
              <a:t>Council Sub Committee</a:t>
            </a:r>
            <a:endParaRPr sz="1100"/>
          </a:p>
        </p:txBody>
      </p:sp>
      <p:cxnSp>
        <p:nvCxnSpPr>
          <p:cNvPr id="1092" name="Google Shape;1092;p137"/>
          <p:cNvCxnSpPr/>
          <p:nvPr/>
        </p:nvCxnSpPr>
        <p:spPr>
          <a:xfrm>
            <a:off x="5090683" y="3696117"/>
            <a:ext cx="0" cy="361500"/>
          </a:xfrm>
          <a:prstGeom prst="straightConnector1">
            <a:avLst/>
          </a:prstGeom>
          <a:noFill/>
          <a:ln cap="flat" cmpd="sng" w="9525">
            <a:solidFill>
              <a:schemeClr val="dk2"/>
            </a:solidFill>
            <a:prstDash val="solid"/>
            <a:miter lim="800000"/>
            <a:headEnd len="sm" w="sm" type="none"/>
            <a:tailEnd len="med" w="med" type="stealth"/>
          </a:ln>
        </p:spPr>
      </p:cxnSp>
      <p:cxnSp>
        <p:nvCxnSpPr>
          <p:cNvPr id="1093" name="Google Shape;1093;p137"/>
          <p:cNvCxnSpPr/>
          <p:nvPr/>
        </p:nvCxnSpPr>
        <p:spPr>
          <a:xfrm>
            <a:off x="4950170" y="3696117"/>
            <a:ext cx="0" cy="361500"/>
          </a:xfrm>
          <a:prstGeom prst="straightConnector1">
            <a:avLst/>
          </a:prstGeom>
          <a:noFill/>
          <a:ln cap="flat" cmpd="sng" w="9525">
            <a:solidFill>
              <a:schemeClr val="dk2"/>
            </a:solidFill>
            <a:prstDash val="solid"/>
            <a:miter lim="800000"/>
            <a:headEnd len="sm" w="sm" type="none"/>
            <a:tailEnd len="med" w="med" type="stealth"/>
          </a:ln>
        </p:spPr>
      </p:cxnSp>
      <p:cxnSp>
        <p:nvCxnSpPr>
          <p:cNvPr id="1094" name="Google Shape;1094;p137"/>
          <p:cNvCxnSpPr/>
          <p:nvPr/>
        </p:nvCxnSpPr>
        <p:spPr>
          <a:xfrm>
            <a:off x="4800959" y="3696117"/>
            <a:ext cx="0" cy="361500"/>
          </a:xfrm>
          <a:prstGeom prst="straightConnector1">
            <a:avLst/>
          </a:prstGeom>
          <a:noFill/>
          <a:ln cap="flat" cmpd="sng" w="9525">
            <a:solidFill>
              <a:schemeClr val="dk2"/>
            </a:solidFill>
            <a:prstDash val="solid"/>
            <a:miter lim="800000"/>
            <a:headEnd len="sm" w="sm" type="none"/>
            <a:tailEnd len="med" w="med" type="stealth"/>
          </a:ln>
        </p:spPr>
      </p:cxnSp>
      <p:cxnSp>
        <p:nvCxnSpPr>
          <p:cNvPr id="1095" name="Google Shape;1095;p137"/>
          <p:cNvCxnSpPr/>
          <p:nvPr/>
        </p:nvCxnSpPr>
        <p:spPr>
          <a:xfrm>
            <a:off x="5245774" y="3696117"/>
            <a:ext cx="0" cy="361500"/>
          </a:xfrm>
          <a:prstGeom prst="straightConnector1">
            <a:avLst/>
          </a:prstGeom>
          <a:noFill/>
          <a:ln cap="flat" cmpd="sng" w="9525">
            <a:solidFill>
              <a:schemeClr val="dk2"/>
            </a:solidFill>
            <a:prstDash val="solid"/>
            <a:miter lim="800000"/>
            <a:headEnd len="sm" w="sm" type="none"/>
            <a:tailEnd len="med" w="med" type="stealth"/>
          </a:ln>
        </p:spPr>
      </p:cxnSp>
      <p:pic>
        <p:nvPicPr>
          <p:cNvPr descr="pptback.jpg" id="1096" name="Google Shape;1096;p137"/>
          <p:cNvPicPr preferRelativeResize="0"/>
          <p:nvPr/>
        </p:nvPicPr>
        <p:blipFill rotWithShape="1">
          <a:blip r:embed="rId4">
            <a:alphaModFix/>
          </a:blip>
          <a:srcRect b="0" l="0" r="0" t="0"/>
          <a:stretch/>
        </p:blipFill>
        <p:spPr>
          <a:xfrm>
            <a:off x="0" y="0"/>
            <a:ext cx="9144000" cy="747604"/>
          </a:xfrm>
          <a:prstGeom prst="rect">
            <a:avLst/>
          </a:prstGeom>
          <a:noFill/>
          <a:ln>
            <a:noFill/>
          </a:ln>
        </p:spPr>
      </p:pic>
      <p:sp>
        <p:nvSpPr>
          <p:cNvPr id="1097" name="Google Shape;1097;p137"/>
          <p:cNvSpPr txBox="1"/>
          <p:nvPr/>
        </p:nvSpPr>
        <p:spPr>
          <a:xfrm>
            <a:off x="685460" y="-40463"/>
            <a:ext cx="7853100" cy="762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3000">
                <a:solidFill>
                  <a:schemeClr val="lt1"/>
                </a:solidFill>
                <a:latin typeface="Calibri"/>
                <a:ea typeface="Calibri"/>
                <a:cs typeface="Calibri"/>
                <a:sym typeface="Calibri"/>
              </a:rPr>
              <a:t>Regional Resilience Collaborative (R2C) Structure</a:t>
            </a:r>
            <a:endParaRPr sz="1100"/>
          </a:p>
          <a:p>
            <a:pPr indent="0" lvl="0" marL="0" marR="0" rtl="0" algn="ctr">
              <a:spcBef>
                <a:spcPts val="0"/>
              </a:spcBef>
              <a:spcAft>
                <a:spcPts val="0"/>
              </a:spcAft>
              <a:buNone/>
            </a:pPr>
            <a:r>
              <a:rPr lang="en" sz="1500">
                <a:solidFill>
                  <a:schemeClr val="lt1"/>
                </a:solidFill>
                <a:latin typeface="Calibri"/>
                <a:ea typeface="Calibri"/>
                <a:cs typeface="Calibri"/>
                <a:sym typeface="Calibri"/>
              </a:rPr>
              <a:t>Unified effort</a:t>
            </a:r>
            <a:endParaRPr sz="1100"/>
          </a:p>
        </p:txBody>
      </p:sp>
      <p:cxnSp>
        <p:nvCxnSpPr>
          <p:cNvPr id="1098" name="Google Shape;1098;p137"/>
          <p:cNvCxnSpPr/>
          <p:nvPr/>
        </p:nvCxnSpPr>
        <p:spPr>
          <a:xfrm>
            <a:off x="342900" y="5029200"/>
            <a:ext cx="6866700" cy="0"/>
          </a:xfrm>
          <a:prstGeom prst="straightConnector1">
            <a:avLst/>
          </a:prstGeom>
          <a:noFill/>
          <a:ln cap="rnd" cmpd="sng" w="44450">
            <a:solidFill>
              <a:srgbClr val="153355"/>
            </a:solidFill>
            <a:prstDash val="solid"/>
            <a:bevel/>
            <a:headEnd len="sm" w="sm" type="none"/>
            <a:tailEnd len="sm" w="sm" type="none"/>
          </a:ln>
        </p:spPr>
      </p:cxnSp>
      <p:cxnSp>
        <p:nvCxnSpPr>
          <p:cNvPr id="1099" name="Google Shape;1099;p137"/>
          <p:cNvCxnSpPr/>
          <p:nvPr/>
        </p:nvCxnSpPr>
        <p:spPr>
          <a:xfrm>
            <a:off x="8972550" y="832481"/>
            <a:ext cx="0" cy="3568200"/>
          </a:xfrm>
          <a:prstGeom prst="straightConnector1">
            <a:avLst/>
          </a:prstGeom>
          <a:noFill/>
          <a:ln cap="rnd" cmpd="sng" w="44450">
            <a:solidFill>
              <a:srgbClr val="153355"/>
            </a:solidFill>
            <a:prstDash val="solid"/>
            <a:bevel/>
            <a:headEnd len="sm" w="sm" type="none"/>
            <a:tailEnd len="sm" w="sm" type="none"/>
          </a:ln>
        </p:spPr>
      </p:cxnSp>
      <p:pic>
        <p:nvPicPr>
          <p:cNvPr id="1100" name="Google Shape;1100;p137"/>
          <p:cNvPicPr preferRelativeResize="0"/>
          <p:nvPr/>
        </p:nvPicPr>
        <p:blipFill rotWithShape="1">
          <a:blip r:embed="rId5">
            <a:alphaModFix/>
          </a:blip>
          <a:srcRect b="26700" l="8422" r="7522" t="19390"/>
          <a:stretch/>
        </p:blipFill>
        <p:spPr>
          <a:xfrm>
            <a:off x="7439187" y="4390079"/>
            <a:ext cx="1647664" cy="696272"/>
          </a:xfrm>
          <a:prstGeom prst="rect">
            <a:avLst/>
          </a:prstGeom>
          <a:noFill/>
          <a:ln>
            <a:noFill/>
          </a:ln>
        </p:spPr>
      </p:pic>
      <p:sp>
        <p:nvSpPr>
          <p:cNvPr id="1101" name="Google Shape;1101;p137"/>
          <p:cNvSpPr txBox="1"/>
          <p:nvPr/>
        </p:nvSpPr>
        <p:spPr>
          <a:xfrm>
            <a:off x="7675384" y="873402"/>
            <a:ext cx="896400" cy="484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dk1"/>
                </a:solidFill>
                <a:latin typeface="Calibri"/>
                <a:ea typeface="Calibri"/>
                <a:cs typeface="Calibri"/>
                <a:sym typeface="Calibri"/>
              </a:rPr>
              <a:t>Technical Advisory Committees</a:t>
            </a:r>
            <a:endParaRPr sz="1100"/>
          </a:p>
        </p:txBody>
      </p:sp>
      <p:cxnSp>
        <p:nvCxnSpPr>
          <p:cNvPr id="1102" name="Google Shape;1102;p137"/>
          <p:cNvCxnSpPr/>
          <p:nvPr/>
        </p:nvCxnSpPr>
        <p:spPr>
          <a:xfrm>
            <a:off x="7133153" y="3896509"/>
            <a:ext cx="0" cy="185400"/>
          </a:xfrm>
          <a:prstGeom prst="straightConnector1">
            <a:avLst/>
          </a:prstGeom>
          <a:noFill/>
          <a:ln cap="flat" cmpd="sng" w="9525">
            <a:solidFill>
              <a:schemeClr val="dk2"/>
            </a:solidFill>
            <a:prstDash val="solid"/>
            <a:miter lim="800000"/>
            <a:headEnd len="sm" w="sm" type="none"/>
            <a:tailEnd len="med" w="med" type="stealth"/>
          </a:ln>
        </p:spPr>
      </p:cxnSp>
      <p:cxnSp>
        <p:nvCxnSpPr>
          <p:cNvPr id="1103" name="Google Shape;1103;p137"/>
          <p:cNvCxnSpPr/>
          <p:nvPr/>
        </p:nvCxnSpPr>
        <p:spPr>
          <a:xfrm flipH="1" rot="10800000">
            <a:off x="5814214" y="2396243"/>
            <a:ext cx="716700" cy="2400"/>
          </a:xfrm>
          <a:prstGeom prst="straightConnector1">
            <a:avLst/>
          </a:prstGeom>
          <a:noFill/>
          <a:ln cap="flat" cmpd="sng" w="9525">
            <a:solidFill>
              <a:schemeClr val="dk2"/>
            </a:solidFill>
            <a:prstDash val="solid"/>
            <a:miter lim="800000"/>
            <a:headEnd len="sm" w="sm" type="none"/>
            <a:tailEnd len="med" w="med" type="stealth"/>
          </a:ln>
        </p:spPr>
      </p:cxnSp>
      <p:cxnSp>
        <p:nvCxnSpPr>
          <p:cNvPr id="1104" name="Google Shape;1104;p137"/>
          <p:cNvCxnSpPr/>
          <p:nvPr/>
        </p:nvCxnSpPr>
        <p:spPr>
          <a:xfrm>
            <a:off x="4302782" y="2073972"/>
            <a:ext cx="437100" cy="390300"/>
          </a:xfrm>
          <a:prstGeom prst="bentConnector3">
            <a:avLst>
              <a:gd fmla="val 50000" name="adj1"/>
            </a:avLst>
          </a:prstGeom>
          <a:noFill/>
          <a:ln cap="flat" cmpd="sng" w="9525">
            <a:solidFill>
              <a:schemeClr val="dk2"/>
            </a:solidFill>
            <a:prstDash val="solid"/>
            <a:miter lim="800000"/>
            <a:headEnd len="sm" w="sm" type="none"/>
            <a:tailEnd len="med" w="med" type="stealth"/>
          </a:ln>
        </p:spPr>
      </p:cxnSp>
      <p:cxnSp>
        <p:nvCxnSpPr>
          <p:cNvPr id="1105" name="Google Shape;1105;p137"/>
          <p:cNvCxnSpPr/>
          <p:nvPr/>
        </p:nvCxnSpPr>
        <p:spPr>
          <a:xfrm flipH="1" rot="10800000">
            <a:off x="5829300" y="2151878"/>
            <a:ext cx="538800" cy="2400"/>
          </a:xfrm>
          <a:prstGeom prst="straightConnector1">
            <a:avLst/>
          </a:prstGeom>
          <a:noFill/>
          <a:ln cap="flat" cmpd="sng" w="9525">
            <a:solidFill>
              <a:schemeClr val="dk2"/>
            </a:solidFill>
            <a:prstDash val="solid"/>
            <a:miter lim="800000"/>
            <a:headEnd len="med" w="med" type="stealth"/>
            <a:tailEnd len="sm" w="sm" type="none"/>
          </a:ln>
        </p:spPr>
      </p:cxnSp>
      <p:cxnSp>
        <p:nvCxnSpPr>
          <p:cNvPr id="1106" name="Google Shape;1106;p137"/>
          <p:cNvCxnSpPr/>
          <p:nvPr/>
        </p:nvCxnSpPr>
        <p:spPr>
          <a:xfrm>
            <a:off x="2421982" y="1674415"/>
            <a:ext cx="667800" cy="0"/>
          </a:xfrm>
          <a:prstGeom prst="straightConnector1">
            <a:avLst/>
          </a:prstGeom>
          <a:noFill/>
          <a:ln cap="flat" cmpd="sng" w="9525">
            <a:solidFill>
              <a:schemeClr val="dk2"/>
            </a:solidFill>
            <a:prstDash val="solid"/>
            <a:miter lim="800000"/>
            <a:headEnd len="sm" w="sm" type="none"/>
            <a:tailEnd len="med" w="med" type="stealth"/>
          </a:ln>
        </p:spPr>
      </p:cxnSp>
      <p:sp>
        <p:nvSpPr>
          <p:cNvPr id="1107" name="Google Shape;1107;p137"/>
          <p:cNvSpPr/>
          <p:nvPr/>
        </p:nvSpPr>
        <p:spPr>
          <a:xfrm>
            <a:off x="6575268" y="4104127"/>
            <a:ext cx="1123500" cy="379200"/>
          </a:xfrm>
          <a:prstGeom prst="rect">
            <a:avLst/>
          </a:prstGeom>
          <a:solidFill>
            <a:srgbClr val="8296B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800">
                <a:solidFill>
                  <a:srgbClr val="FFFFFF"/>
                </a:solidFill>
                <a:latin typeface="Calibri"/>
                <a:ea typeface="Calibri"/>
                <a:cs typeface="Calibri"/>
                <a:sym typeface="Calibri"/>
              </a:rPr>
              <a:t>Health + Equity</a:t>
            </a:r>
            <a:endParaRPr sz="1100"/>
          </a:p>
        </p:txBody>
      </p:sp>
      <p:cxnSp>
        <p:nvCxnSpPr>
          <p:cNvPr id="1108" name="Google Shape;1108;p137"/>
          <p:cNvCxnSpPr/>
          <p:nvPr/>
        </p:nvCxnSpPr>
        <p:spPr>
          <a:xfrm>
            <a:off x="7084997" y="1324539"/>
            <a:ext cx="0" cy="185400"/>
          </a:xfrm>
          <a:prstGeom prst="straightConnector1">
            <a:avLst/>
          </a:prstGeom>
          <a:noFill/>
          <a:ln cap="flat" cmpd="sng" w="9525">
            <a:solidFill>
              <a:schemeClr val="dk2"/>
            </a:solidFill>
            <a:prstDash val="solid"/>
            <a:miter lim="800000"/>
            <a:headEnd len="sm" w="sm" type="none"/>
            <a:tailEnd len="med" w="med" type="stealth"/>
          </a:ln>
        </p:spPr>
      </p:cxnSp>
      <p:cxnSp>
        <p:nvCxnSpPr>
          <p:cNvPr id="1109" name="Google Shape;1109;p137"/>
          <p:cNvCxnSpPr/>
          <p:nvPr/>
        </p:nvCxnSpPr>
        <p:spPr>
          <a:xfrm rot="10800000">
            <a:off x="7143750" y="2686281"/>
            <a:ext cx="0" cy="182100"/>
          </a:xfrm>
          <a:prstGeom prst="straightConnector1">
            <a:avLst/>
          </a:prstGeom>
          <a:noFill/>
          <a:ln cap="flat" cmpd="sng" w="9525">
            <a:solidFill>
              <a:schemeClr val="dk2"/>
            </a:solidFill>
            <a:prstDash val="solid"/>
            <a:miter lim="800000"/>
            <a:headEnd len="sm" w="sm" type="none"/>
            <a:tailEnd len="med" w="med" type="stealth"/>
          </a:ln>
        </p:spPr>
      </p:cxnSp>
      <p:cxnSp>
        <p:nvCxnSpPr>
          <p:cNvPr id="1110" name="Google Shape;1110;p137"/>
          <p:cNvCxnSpPr/>
          <p:nvPr/>
        </p:nvCxnSpPr>
        <p:spPr>
          <a:xfrm rot="10800000">
            <a:off x="7258050" y="3943581"/>
            <a:ext cx="0" cy="182100"/>
          </a:xfrm>
          <a:prstGeom prst="straightConnector1">
            <a:avLst/>
          </a:prstGeom>
          <a:noFill/>
          <a:ln cap="flat" cmpd="sng" w="9525">
            <a:solidFill>
              <a:schemeClr val="dk2"/>
            </a:solidFill>
            <a:prstDash val="solid"/>
            <a:miter lim="800000"/>
            <a:headEnd len="sm" w="sm" type="none"/>
            <a:tailEnd len="med" w="med" type="stealth"/>
          </a:ln>
        </p:spPr>
      </p:cxnSp>
      <p:cxnSp>
        <p:nvCxnSpPr>
          <p:cNvPr id="1111" name="Google Shape;1111;p137"/>
          <p:cNvCxnSpPr/>
          <p:nvPr/>
        </p:nvCxnSpPr>
        <p:spPr>
          <a:xfrm rot="10800000">
            <a:off x="7258050" y="3314931"/>
            <a:ext cx="0" cy="182100"/>
          </a:xfrm>
          <a:prstGeom prst="straightConnector1">
            <a:avLst/>
          </a:prstGeom>
          <a:noFill/>
          <a:ln cap="flat" cmpd="sng" w="9525">
            <a:solidFill>
              <a:schemeClr val="dk2"/>
            </a:solidFill>
            <a:prstDash val="solid"/>
            <a:miter lim="800000"/>
            <a:headEnd len="sm" w="sm" type="none"/>
            <a:tailEnd len="med" w="med" type="stealth"/>
          </a:ln>
        </p:spPr>
      </p:cxnSp>
      <p:cxnSp>
        <p:nvCxnSpPr>
          <p:cNvPr id="1112" name="Google Shape;1112;p137"/>
          <p:cNvCxnSpPr/>
          <p:nvPr/>
        </p:nvCxnSpPr>
        <p:spPr>
          <a:xfrm rot="10800000">
            <a:off x="7200900" y="2057631"/>
            <a:ext cx="0" cy="182100"/>
          </a:xfrm>
          <a:prstGeom prst="straightConnector1">
            <a:avLst/>
          </a:prstGeom>
          <a:noFill/>
          <a:ln cap="flat" cmpd="sng" w="9525">
            <a:solidFill>
              <a:schemeClr val="dk2"/>
            </a:solidFill>
            <a:prstDash val="solid"/>
            <a:miter lim="800000"/>
            <a:headEnd len="sm" w="sm" type="none"/>
            <a:tailEnd len="med" w="med" type="stealth"/>
          </a:ln>
        </p:spPr>
      </p:cxnSp>
      <p:cxnSp>
        <p:nvCxnSpPr>
          <p:cNvPr id="1113" name="Google Shape;1113;p137"/>
          <p:cNvCxnSpPr/>
          <p:nvPr/>
        </p:nvCxnSpPr>
        <p:spPr>
          <a:xfrm rot="10800000">
            <a:off x="7200900" y="1360950"/>
            <a:ext cx="0" cy="182100"/>
          </a:xfrm>
          <a:prstGeom prst="straightConnector1">
            <a:avLst/>
          </a:prstGeom>
          <a:noFill/>
          <a:ln cap="flat" cmpd="sng" w="9525">
            <a:solidFill>
              <a:schemeClr val="dk2"/>
            </a:solidFill>
            <a:prstDash val="solid"/>
            <a:miter lim="800000"/>
            <a:headEnd len="sm" w="sm" type="none"/>
            <a:tailEnd len="med" w="med" type="stealth"/>
          </a:ln>
        </p:spPr>
      </p:cxnSp>
      <p:sp>
        <p:nvSpPr>
          <p:cNvPr id="1114" name="Google Shape;1114;p137"/>
          <p:cNvSpPr/>
          <p:nvPr/>
        </p:nvSpPr>
        <p:spPr>
          <a:xfrm>
            <a:off x="1823181" y="4483213"/>
            <a:ext cx="1085400" cy="4392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grpSp>
        <p:nvGrpSpPr>
          <p:cNvPr descr="This image is two arrows in a circle to symbolize a process. " id="1120" name="Google Shape;1120;p138"/>
          <p:cNvGrpSpPr/>
          <p:nvPr/>
        </p:nvGrpSpPr>
        <p:grpSpPr>
          <a:xfrm>
            <a:off x="4305259" y="2687986"/>
            <a:ext cx="342900" cy="274324"/>
            <a:chOff x="1474788" y="828675"/>
            <a:chExt cx="285750" cy="222250"/>
          </a:xfrm>
        </p:grpSpPr>
        <p:sp>
          <p:nvSpPr>
            <p:cNvPr id="1121" name="Google Shape;1121;p138"/>
            <p:cNvSpPr/>
            <p:nvPr/>
          </p:nvSpPr>
          <p:spPr>
            <a:xfrm>
              <a:off x="1538288" y="912812"/>
              <a:ext cx="222250" cy="138113"/>
            </a:xfrm>
            <a:custGeom>
              <a:rect b="b" l="l" r="r" t="t"/>
              <a:pathLst>
                <a:path extrusionOk="0" h="348" w="559">
                  <a:moveTo>
                    <a:pt x="556" y="133"/>
                  </a:moveTo>
                  <a:lnTo>
                    <a:pt x="482" y="11"/>
                  </a:lnTo>
                  <a:lnTo>
                    <a:pt x="478" y="6"/>
                  </a:lnTo>
                  <a:lnTo>
                    <a:pt x="474" y="3"/>
                  </a:lnTo>
                  <a:lnTo>
                    <a:pt x="470" y="1"/>
                  </a:lnTo>
                  <a:lnTo>
                    <a:pt x="464" y="0"/>
                  </a:lnTo>
                  <a:lnTo>
                    <a:pt x="458" y="0"/>
                  </a:lnTo>
                  <a:lnTo>
                    <a:pt x="452" y="2"/>
                  </a:lnTo>
                  <a:lnTo>
                    <a:pt x="448" y="4"/>
                  </a:lnTo>
                  <a:lnTo>
                    <a:pt x="443" y="7"/>
                  </a:lnTo>
                  <a:lnTo>
                    <a:pt x="346" y="123"/>
                  </a:lnTo>
                  <a:lnTo>
                    <a:pt x="344" y="128"/>
                  </a:lnTo>
                  <a:lnTo>
                    <a:pt x="342" y="132"/>
                  </a:lnTo>
                  <a:lnTo>
                    <a:pt x="342" y="136"/>
                  </a:lnTo>
                  <a:lnTo>
                    <a:pt x="342" y="141"/>
                  </a:lnTo>
                  <a:lnTo>
                    <a:pt x="342" y="145"/>
                  </a:lnTo>
                  <a:lnTo>
                    <a:pt x="344" y="150"/>
                  </a:lnTo>
                  <a:lnTo>
                    <a:pt x="346" y="154"/>
                  </a:lnTo>
                  <a:lnTo>
                    <a:pt x="349" y="157"/>
                  </a:lnTo>
                  <a:lnTo>
                    <a:pt x="354" y="160"/>
                  </a:lnTo>
                  <a:lnTo>
                    <a:pt x="358" y="162"/>
                  </a:lnTo>
                  <a:lnTo>
                    <a:pt x="363" y="163"/>
                  </a:lnTo>
                  <a:lnTo>
                    <a:pt x="367" y="163"/>
                  </a:lnTo>
                  <a:lnTo>
                    <a:pt x="371" y="162"/>
                  </a:lnTo>
                  <a:lnTo>
                    <a:pt x="376" y="161"/>
                  </a:lnTo>
                  <a:lnTo>
                    <a:pt x="380" y="157"/>
                  </a:lnTo>
                  <a:lnTo>
                    <a:pt x="384" y="155"/>
                  </a:lnTo>
                  <a:lnTo>
                    <a:pt x="440" y="87"/>
                  </a:lnTo>
                  <a:lnTo>
                    <a:pt x="438" y="104"/>
                  </a:lnTo>
                  <a:lnTo>
                    <a:pt x="434" y="122"/>
                  </a:lnTo>
                  <a:lnTo>
                    <a:pt x="429" y="139"/>
                  </a:lnTo>
                  <a:lnTo>
                    <a:pt x="422" y="156"/>
                  </a:lnTo>
                  <a:lnTo>
                    <a:pt x="414" y="173"/>
                  </a:lnTo>
                  <a:lnTo>
                    <a:pt x="406" y="188"/>
                  </a:lnTo>
                  <a:lnTo>
                    <a:pt x="395" y="204"/>
                  </a:lnTo>
                  <a:lnTo>
                    <a:pt x="384" y="217"/>
                  </a:lnTo>
                  <a:lnTo>
                    <a:pt x="371" y="231"/>
                  </a:lnTo>
                  <a:lnTo>
                    <a:pt x="357" y="244"/>
                  </a:lnTo>
                  <a:lnTo>
                    <a:pt x="343" y="256"/>
                  </a:lnTo>
                  <a:lnTo>
                    <a:pt x="327" y="266"/>
                  </a:lnTo>
                  <a:lnTo>
                    <a:pt x="312" y="274"/>
                  </a:lnTo>
                  <a:lnTo>
                    <a:pt x="294" y="283"/>
                  </a:lnTo>
                  <a:lnTo>
                    <a:pt x="276" y="290"/>
                  </a:lnTo>
                  <a:lnTo>
                    <a:pt x="259" y="294"/>
                  </a:lnTo>
                  <a:lnTo>
                    <a:pt x="243" y="298"/>
                  </a:lnTo>
                  <a:lnTo>
                    <a:pt x="229" y="300"/>
                  </a:lnTo>
                  <a:lnTo>
                    <a:pt x="215" y="301"/>
                  </a:lnTo>
                  <a:lnTo>
                    <a:pt x="199" y="301"/>
                  </a:lnTo>
                  <a:lnTo>
                    <a:pt x="185" y="301"/>
                  </a:lnTo>
                  <a:lnTo>
                    <a:pt x="170" y="299"/>
                  </a:lnTo>
                  <a:lnTo>
                    <a:pt x="156" y="297"/>
                  </a:lnTo>
                  <a:lnTo>
                    <a:pt x="142" y="293"/>
                  </a:lnTo>
                  <a:lnTo>
                    <a:pt x="128" y="289"/>
                  </a:lnTo>
                  <a:lnTo>
                    <a:pt x="114" y="283"/>
                  </a:lnTo>
                  <a:lnTo>
                    <a:pt x="101" y="278"/>
                  </a:lnTo>
                  <a:lnTo>
                    <a:pt x="89" y="270"/>
                  </a:lnTo>
                  <a:lnTo>
                    <a:pt x="75" y="262"/>
                  </a:lnTo>
                  <a:lnTo>
                    <a:pt x="64" y="254"/>
                  </a:lnTo>
                  <a:lnTo>
                    <a:pt x="52" y="245"/>
                  </a:lnTo>
                  <a:lnTo>
                    <a:pt x="41" y="234"/>
                  </a:lnTo>
                  <a:lnTo>
                    <a:pt x="38" y="231"/>
                  </a:lnTo>
                  <a:lnTo>
                    <a:pt x="33" y="229"/>
                  </a:lnTo>
                  <a:lnTo>
                    <a:pt x="29" y="228"/>
                  </a:lnTo>
                  <a:lnTo>
                    <a:pt x="25" y="227"/>
                  </a:lnTo>
                  <a:lnTo>
                    <a:pt x="20" y="228"/>
                  </a:lnTo>
                  <a:lnTo>
                    <a:pt x="16" y="229"/>
                  </a:lnTo>
                  <a:lnTo>
                    <a:pt x="11" y="231"/>
                  </a:lnTo>
                  <a:lnTo>
                    <a:pt x="7" y="234"/>
                  </a:lnTo>
                  <a:lnTo>
                    <a:pt x="5" y="238"/>
                  </a:lnTo>
                  <a:lnTo>
                    <a:pt x="3" y="241"/>
                  </a:lnTo>
                  <a:lnTo>
                    <a:pt x="1" y="247"/>
                  </a:lnTo>
                  <a:lnTo>
                    <a:pt x="0" y="251"/>
                  </a:lnTo>
                  <a:lnTo>
                    <a:pt x="1" y="256"/>
                  </a:lnTo>
                  <a:lnTo>
                    <a:pt x="3" y="260"/>
                  </a:lnTo>
                  <a:lnTo>
                    <a:pt x="5" y="265"/>
                  </a:lnTo>
                  <a:lnTo>
                    <a:pt x="8" y="269"/>
                  </a:lnTo>
                  <a:lnTo>
                    <a:pt x="18" y="278"/>
                  </a:lnTo>
                  <a:lnTo>
                    <a:pt x="28" y="287"/>
                  </a:lnTo>
                  <a:lnTo>
                    <a:pt x="39" y="295"/>
                  </a:lnTo>
                  <a:lnTo>
                    <a:pt x="51" y="303"/>
                  </a:lnTo>
                  <a:lnTo>
                    <a:pt x="62" y="311"/>
                  </a:lnTo>
                  <a:lnTo>
                    <a:pt x="74" y="318"/>
                  </a:lnTo>
                  <a:lnTo>
                    <a:pt x="86" y="323"/>
                  </a:lnTo>
                  <a:lnTo>
                    <a:pt x="99" y="329"/>
                  </a:lnTo>
                  <a:lnTo>
                    <a:pt x="112" y="333"/>
                  </a:lnTo>
                  <a:lnTo>
                    <a:pt x="124" y="337"/>
                  </a:lnTo>
                  <a:lnTo>
                    <a:pt x="137" y="341"/>
                  </a:lnTo>
                  <a:lnTo>
                    <a:pt x="151" y="344"/>
                  </a:lnTo>
                  <a:lnTo>
                    <a:pt x="164" y="346"/>
                  </a:lnTo>
                  <a:lnTo>
                    <a:pt x="177" y="347"/>
                  </a:lnTo>
                  <a:lnTo>
                    <a:pt x="190" y="348"/>
                  </a:lnTo>
                  <a:lnTo>
                    <a:pt x="205" y="348"/>
                  </a:lnTo>
                  <a:lnTo>
                    <a:pt x="220" y="348"/>
                  </a:lnTo>
                  <a:lnTo>
                    <a:pt x="237" y="347"/>
                  </a:lnTo>
                  <a:lnTo>
                    <a:pt x="253" y="345"/>
                  </a:lnTo>
                  <a:lnTo>
                    <a:pt x="270" y="342"/>
                  </a:lnTo>
                  <a:lnTo>
                    <a:pt x="291" y="336"/>
                  </a:lnTo>
                  <a:lnTo>
                    <a:pt x="311" y="329"/>
                  </a:lnTo>
                  <a:lnTo>
                    <a:pt x="329" y="320"/>
                  </a:lnTo>
                  <a:lnTo>
                    <a:pt x="348" y="310"/>
                  </a:lnTo>
                  <a:lnTo>
                    <a:pt x="366" y="298"/>
                  </a:lnTo>
                  <a:lnTo>
                    <a:pt x="382" y="286"/>
                  </a:lnTo>
                  <a:lnTo>
                    <a:pt x="398" y="271"/>
                  </a:lnTo>
                  <a:lnTo>
                    <a:pt x="413" y="257"/>
                  </a:lnTo>
                  <a:lnTo>
                    <a:pt x="427" y="240"/>
                  </a:lnTo>
                  <a:lnTo>
                    <a:pt x="439" y="224"/>
                  </a:lnTo>
                  <a:lnTo>
                    <a:pt x="450" y="206"/>
                  </a:lnTo>
                  <a:lnTo>
                    <a:pt x="460" y="188"/>
                  </a:lnTo>
                  <a:lnTo>
                    <a:pt x="469" y="170"/>
                  </a:lnTo>
                  <a:lnTo>
                    <a:pt x="475" y="150"/>
                  </a:lnTo>
                  <a:lnTo>
                    <a:pt x="482" y="131"/>
                  </a:lnTo>
                  <a:lnTo>
                    <a:pt x="485" y="110"/>
                  </a:lnTo>
                  <a:lnTo>
                    <a:pt x="514" y="159"/>
                  </a:lnTo>
                  <a:lnTo>
                    <a:pt x="518" y="163"/>
                  </a:lnTo>
                  <a:lnTo>
                    <a:pt x="523" y="166"/>
                  </a:lnTo>
                  <a:lnTo>
                    <a:pt x="529" y="168"/>
                  </a:lnTo>
                  <a:lnTo>
                    <a:pt x="535" y="170"/>
                  </a:lnTo>
                  <a:lnTo>
                    <a:pt x="541" y="168"/>
                  </a:lnTo>
                  <a:lnTo>
                    <a:pt x="547" y="166"/>
                  </a:lnTo>
                  <a:lnTo>
                    <a:pt x="551" y="164"/>
                  </a:lnTo>
                  <a:lnTo>
                    <a:pt x="555" y="160"/>
                  </a:lnTo>
                  <a:lnTo>
                    <a:pt x="557" y="156"/>
                  </a:lnTo>
                  <a:lnTo>
                    <a:pt x="558" y="152"/>
                  </a:lnTo>
                  <a:lnTo>
                    <a:pt x="559" y="147"/>
                  </a:lnTo>
                  <a:lnTo>
                    <a:pt x="559" y="142"/>
                  </a:lnTo>
                  <a:lnTo>
                    <a:pt x="558" y="138"/>
                  </a:lnTo>
                  <a:lnTo>
                    <a:pt x="556" y="133"/>
                  </a:lnTo>
                  <a:close/>
                </a:path>
              </a:pathLst>
            </a:custGeom>
            <a:solidFill>
              <a:srgbClr val="22C022"/>
            </a:solidFill>
            <a:ln cap="flat" cmpd="sng" w="9525">
              <a:solidFill>
                <a:srgbClr val="000000"/>
              </a:solidFill>
              <a:prstDash val="solid"/>
              <a:round/>
              <a:headEnd len="sm" w="sm" type="none"/>
              <a:tailEnd len="sm" w="sm" type="none"/>
            </a:ln>
          </p:spPr>
          <p:txBody>
            <a:bodyPr anchorCtr="0" anchor="t" bIns="25700" lIns="51425" spcFirstLastPara="1" rIns="51425" wrap="square" tIns="25700">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1122" name="Google Shape;1122;p138"/>
            <p:cNvSpPr/>
            <p:nvPr/>
          </p:nvSpPr>
          <p:spPr>
            <a:xfrm>
              <a:off x="1474788" y="828675"/>
              <a:ext cx="230188" cy="150813"/>
            </a:xfrm>
            <a:custGeom>
              <a:rect b="b" l="l" r="r" t="t"/>
              <a:pathLst>
                <a:path extrusionOk="0" h="379" w="581">
                  <a:moveTo>
                    <a:pt x="220" y="221"/>
                  </a:moveTo>
                  <a:lnTo>
                    <a:pt x="217" y="219"/>
                  </a:lnTo>
                  <a:lnTo>
                    <a:pt x="212" y="217"/>
                  </a:lnTo>
                  <a:lnTo>
                    <a:pt x="208" y="216"/>
                  </a:lnTo>
                  <a:lnTo>
                    <a:pt x="203" y="216"/>
                  </a:lnTo>
                  <a:lnTo>
                    <a:pt x="198" y="217"/>
                  </a:lnTo>
                  <a:lnTo>
                    <a:pt x="195" y="219"/>
                  </a:lnTo>
                  <a:lnTo>
                    <a:pt x="190" y="221"/>
                  </a:lnTo>
                  <a:lnTo>
                    <a:pt x="187" y="226"/>
                  </a:lnTo>
                  <a:lnTo>
                    <a:pt x="124" y="301"/>
                  </a:lnTo>
                  <a:lnTo>
                    <a:pt x="123" y="283"/>
                  </a:lnTo>
                  <a:lnTo>
                    <a:pt x="124" y="267"/>
                  </a:lnTo>
                  <a:lnTo>
                    <a:pt x="126" y="250"/>
                  </a:lnTo>
                  <a:lnTo>
                    <a:pt x="131" y="233"/>
                  </a:lnTo>
                  <a:lnTo>
                    <a:pt x="135" y="216"/>
                  </a:lnTo>
                  <a:lnTo>
                    <a:pt x="140" y="200"/>
                  </a:lnTo>
                  <a:lnTo>
                    <a:pt x="148" y="184"/>
                  </a:lnTo>
                  <a:lnTo>
                    <a:pt x="157" y="167"/>
                  </a:lnTo>
                  <a:lnTo>
                    <a:pt x="164" y="157"/>
                  </a:lnTo>
                  <a:lnTo>
                    <a:pt x="170" y="147"/>
                  </a:lnTo>
                  <a:lnTo>
                    <a:pt x="178" y="138"/>
                  </a:lnTo>
                  <a:lnTo>
                    <a:pt x="187" y="128"/>
                  </a:lnTo>
                  <a:lnTo>
                    <a:pt x="195" y="119"/>
                  </a:lnTo>
                  <a:lnTo>
                    <a:pt x="203" y="110"/>
                  </a:lnTo>
                  <a:lnTo>
                    <a:pt x="213" y="102"/>
                  </a:lnTo>
                  <a:lnTo>
                    <a:pt x="223" y="94"/>
                  </a:lnTo>
                  <a:lnTo>
                    <a:pt x="233" y="88"/>
                  </a:lnTo>
                  <a:lnTo>
                    <a:pt x="243" y="81"/>
                  </a:lnTo>
                  <a:lnTo>
                    <a:pt x="254" y="76"/>
                  </a:lnTo>
                  <a:lnTo>
                    <a:pt x="265" y="70"/>
                  </a:lnTo>
                  <a:lnTo>
                    <a:pt x="276" y="65"/>
                  </a:lnTo>
                  <a:lnTo>
                    <a:pt x="287" y="60"/>
                  </a:lnTo>
                  <a:lnTo>
                    <a:pt x="299" y="57"/>
                  </a:lnTo>
                  <a:lnTo>
                    <a:pt x="312" y="54"/>
                  </a:lnTo>
                  <a:lnTo>
                    <a:pt x="327" y="50"/>
                  </a:lnTo>
                  <a:lnTo>
                    <a:pt x="343" y="49"/>
                  </a:lnTo>
                  <a:lnTo>
                    <a:pt x="358" y="48"/>
                  </a:lnTo>
                  <a:lnTo>
                    <a:pt x="375" y="48"/>
                  </a:lnTo>
                  <a:lnTo>
                    <a:pt x="390" y="49"/>
                  </a:lnTo>
                  <a:lnTo>
                    <a:pt x="405" y="50"/>
                  </a:lnTo>
                  <a:lnTo>
                    <a:pt x="421" y="54"/>
                  </a:lnTo>
                  <a:lnTo>
                    <a:pt x="435" y="58"/>
                  </a:lnTo>
                  <a:lnTo>
                    <a:pt x="450" y="64"/>
                  </a:lnTo>
                  <a:lnTo>
                    <a:pt x="464" y="69"/>
                  </a:lnTo>
                  <a:lnTo>
                    <a:pt x="478" y="77"/>
                  </a:lnTo>
                  <a:lnTo>
                    <a:pt x="492" y="85"/>
                  </a:lnTo>
                  <a:lnTo>
                    <a:pt x="505" y="93"/>
                  </a:lnTo>
                  <a:lnTo>
                    <a:pt x="517" y="103"/>
                  </a:lnTo>
                  <a:lnTo>
                    <a:pt x="528" y="114"/>
                  </a:lnTo>
                  <a:lnTo>
                    <a:pt x="539" y="126"/>
                  </a:lnTo>
                  <a:lnTo>
                    <a:pt x="542" y="130"/>
                  </a:lnTo>
                  <a:lnTo>
                    <a:pt x="547" y="132"/>
                  </a:lnTo>
                  <a:lnTo>
                    <a:pt x="551" y="133"/>
                  </a:lnTo>
                  <a:lnTo>
                    <a:pt x="556" y="134"/>
                  </a:lnTo>
                  <a:lnTo>
                    <a:pt x="560" y="134"/>
                  </a:lnTo>
                  <a:lnTo>
                    <a:pt x="565" y="133"/>
                  </a:lnTo>
                  <a:lnTo>
                    <a:pt x="569" y="131"/>
                  </a:lnTo>
                  <a:lnTo>
                    <a:pt x="573" y="129"/>
                  </a:lnTo>
                  <a:lnTo>
                    <a:pt x="577" y="125"/>
                  </a:lnTo>
                  <a:lnTo>
                    <a:pt x="579" y="121"/>
                  </a:lnTo>
                  <a:lnTo>
                    <a:pt x="581" y="117"/>
                  </a:lnTo>
                  <a:lnTo>
                    <a:pt x="581" y="112"/>
                  </a:lnTo>
                  <a:lnTo>
                    <a:pt x="581" y="108"/>
                  </a:lnTo>
                  <a:lnTo>
                    <a:pt x="580" y="103"/>
                  </a:lnTo>
                  <a:lnTo>
                    <a:pt x="578" y="99"/>
                  </a:lnTo>
                  <a:lnTo>
                    <a:pt x="576" y="94"/>
                  </a:lnTo>
                  <a:lnTo>
                    <a:pt x="562" y="81"/>
                  </a:lnTo>
                  <a:lnTo>
                    <a:pt x="548" y="68"/>
                  </a:lnTo>
                  <a:lnTo>
                    <a:pt x="532" y="56"/>
                  </a:lnTo>
                  <a:lnTo>
                    <a:pt x="517" y="45"/>
                  </a:lnTo>
                  <a:lnTo>
                    <a:pt x="502" y="35"/>
                  </a:lnTo>
                  <a:lnTo>
                    <a:pt x="485" y="27"/>
                  </a:lnTo>
                  <a:lnTo>
                    <a:pt x="467" y="19"/>
                  </a:lnTo>
                  <a:lnTo>
                    <a:pt x="450" y="13"/>
                  </a:lnTo>
                  <a:lnTo>
                    <a:pt x="432" y="8"/>
                  </a:lnTo>
                  <a:lnTo>
                    <a:pt x="413" y="4"/>
                  </a:lnTo>
                  <a:lnTo>
                    <a:pt x="394" y="2"/>
                  </a:lnTo>
                  <a:lnTo>
                    <a:pt x="376" y="0"/>
                  </a:lnTo>
                  <a:lnTo>
                    <a:pt x="357" y="0"/>
                  </a:lnTo>
                  <a:lnTo>
                    <a:pt x="338" y="1"/>
                  </a:lnTo>
                  <a:lnTo>
                    <a:pt x="319" y="4"/>
                  </a:lnTo>
                  <a:lnTo>
                    <a:pt x="301" y="7"/>
                  </a:lnTo>
                  <a:lnTo>
                    <a:pt x="286" y="12"/>
                  </a:lnTo>
                  <a:lnTo>
                    <a:pt x="272" y="16"/>
                  </a:lnTo>
                  <a:lnTo>
                    <a:pt x="259" y="20"/>
                  </a:lnTo>
                  <a:lnTo>
                    <a:pt x="245" y="27"/>
                  </a:lnTo>
                  <a:lnTo>
                    <a:pt x="232" y="34"/>
                  </a:lnTo>
                  <a:lnTo>
                    <a:pt x="219" y="40"/>
                  </a:lnTo>
                  <a:lnTo>
                    <a:pt x="207" y="48"/>
                  </a:lnTo>
                  <a:lnTo>
                    <a:pt x="195" y="57"/>
                  </a:lnTo>
                  <a:lnTo>
                    <a:pt x="184" y="66"/>
                  </a:lnTo>
                  <a:lnTo>
                    <a:pt x="171" y="76"/>
                  </a:lnTo>
                  <a:lnTo>
                    <a:pt x="161" y="86"/>
                  </a:lnTo>
                  <a:lnTo>
                    <a:pt x="152" y="97"/>
                  </a:lnTo>
                  <a:lnTo>
                    <a:pt x="142" y="108"/>
                  </a:lnTo>
                  <a:lnTo>
                    <a:pt x="132" y="119"/>
                  </a:lnTo>
                  <a:lnTo>
                    <a:pt x="124" y="131"/>
                  </a:lnTo>
                  <a:lnTo>
                    <a:pt x="115" y="144"/>
                  </a:lnTo>
                  <a:lnTo>
                    <a:pt x="107" y="159"/>
                  </a:lnTo>
                  <a:lnTo>
                    <a:pt x="101" y="173"/>
                  </a:lnTo>
                  <a:lnTo>
                    <a:pt x="94" y="188"/>
                  </a:lnTo>
                  <a:lnTo>
                    <a:pt x="89" y="203"/>
                  </a:lnTo>
                  <a:lnTo>
                    <a:pt x="84" y="218"/>
                  </a:lnTo>
                  <a:lnTo>
                    <a:pt x="81" y="234"/>
                  </a:lnTo>
                  <a:lnTo>
                    <a:pt x="78" y="249"/>
                  </a:lnTo>
                  <a:lnTo>
                    <a:pt x="76" y="265"/>
                  </a:lnTo>
                  <a:lnTo>
                    <a:pt x="44" y="217"/>
                  </a:lnTo>
                  <a:lnTo>
                    <a:pt x="41" y="214"/>
                  </a:lnTo>
                  <a:lnTo>
                    <a:pt x="37" y="210"/>
                  </a:lnTo>
                  <a:lnTo>
                    <a:pt x="33" y="208"/>
                  </a:lnTo>
                  <a:lnTo>
                    <a:pt x="29" y="207"/>
                  </a:lnTo>
                  <a:lnTo>
                    <a:pt x="25" y="207"/>
                  </a:lnTo>
                  <a:lnTo>
                    <a:pt x="19" y="207"/>
                  </a:lnTo>
                  <a:lnTo>
                    <a:pt x="15" y="208"/>
                  </a:lnTo>
                  <a:lnTo>
                    <a:pt x="10" y="212"/>
                  </a:lnTo>
                  <a:lnTo>
                    <a:pt x="7" y="214"/>
                  </a:lnTo>
                  <a:lnTo>
                    <a:pt x="4" y="218"/>
                  </a:lnTo>
                  <a:lnTo>
                    <a:pt x="1" y="221"/>
                  </a:lnTo>
                  <a:lnTo>
                    <a:pt x="0" y="226"/>
                  </a:lnTo>
                  <a:lnTo>
                    <a:pt x="0" y="231"/>
                  </a:lnTo>
                  <a:lnTo>
                    <a:pt x="0" y="236"/>
                  </a:lnTo>
                  <a:lnTo>
                    <a:pt x="1" y="240"/>
                  </a:lnTo>
                  <a:lnTo>
                    <a:pt x="5" y="245"/>
                  </a:lnTo>
                  <a:lnTo>
                    <a:pt x="89" y="369"/>
                  </a:lnTo>
                  <a:lnTo>
                    <a:pt x="92" y="374"/>
                  </a:lnTo>
                  <a:lnTo>
                    <a:pt x="96" y="377"/>
                  </a:lnTo>
                  <a:lnTo>
                    <a:pt x="102" y="379"/>
                  </a:lnTo>
                  <a:lnTo>
                    <a:pt x="107" y="379"/>
                  </a:lnTo>
                  <a:lnTo>
                    <a:pt x="107" y="379"/>
                  </a:lnTo>
                  <a:lnTo>
                    <a:pt x="108" y="379"/>
                  </a:lnTo>
                  <a:lnTo>
                    <a:pt x="114" y="379"/>
                  </a:lnTo>
                  <a:lnTo>
                    <a:pt x="118" y="378"/>
                  </a:lnTo>
                  <a:lnTo>
                    <a:pt x="123" y="375"/>
                  </a:lnTo>
                  <a:lnTo>
                    <a:pt x="126" y="372"/>
                  </a:lnTo>
                  <a:lnTo>
                    <a:pt x="223" y="256"/>
                  </a:lnTo>
                  <a:lnTo>
                    <a:pt x="227" y="251"/>
                  </a:lnTo>
                  <a:lnTo>
                    <a:pt x="228" y="247"/>
                  </a:lnTo>
                  <a:lnTo>
                    <a:pt x="229" y="242"/>
                  </a:lnTo>
                  <a:lnTo>
                    <a:pt x="229" y="238"/>
                  </a:lnTo>
                  <a:lnTo>
                    <a:pt x="228" y="234"/>
                  </a:lnTo>
                  <a:lnTo>
                    <a:pt x="227" y="229"/>
                  </a:lnTo>
                  <a:lnTo>
                    <a:pt x="223" y="225"/>
                  </a:lnTo>
                  <a:lnTo>
                    <a:pt x="220" y="221"/>
                  </a:lnTo>
                  <a:close/>
                </a:path>
              </a:pathLst>
            </a:custGeom>
            <a:solidFill>
              <a:srgbClr val="22C022"/>
            </a:solidFill>
            <a:ln cap="flat" cmpd="sng" w="9525">
              <a:solidFill>
                <a:srgbClr val="000000"/>
              </a:solidFill>
              <a:prstDash val="solid"/>
              <a:round/>
              <a:headEnd len="sm" w="sm" type="none"/>
              <a:tailEnd len="sm" w="sm" type="none"/>
            </a:ln>
          </p:spPr>
          <p:txBody>
            <a:bodyPr anchorCtr="0" anchor="t" bIns="25700" lIns="51425" spcFirstLastPara="1" rIns="51425" wrap="square" tIns="25700">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grpSp>
      <p:sp>
        <p:nvSpPr>
          <p:cNvPr id="1123" name="Google Shape;1123;p138"/>
          <p:cNvSpPr txBox="1"/>
          <p:nvPr>
            <p:ph idx="12" type="sldNum"/>
          </p:nvPr>
        </p:nvSpPr>
        <p:spPr>
          <a:xfrm>
            <a:off x="4843463" y="3575447"/>
            <a:ext cx="1543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grpSp>
        <p:nvGrpSpPr>
          <p:cNvPr id="1124" name="Google Shape;1124;p138"/>
          <p:cNvGrpSpPr/>
          <p:nvPr/>
        </p:nvGrpSpPr>
        <p:grpSpPr>
          <a:xfrm>
            <a:off x="3295271" y="1628072"/>
            <a:ext cx="2383080" cy="2422180"/>
            <a:chOff x="5540375" y="2870200"/>
            <a:chExt cx="1078219" cy="1077914"/>
          </a:xfrm>
        </p:grpSpPr>
        <p:sp>
          <p:nvSpPr>
            <p:cNvPr id="1125" name="Google Shape;1125;p138"/>
            <p:cNvSpPr/>
            <p:nvPr/>
          </p:nvSpPr>
          <p:spPr>
            <a:xfrm>
              <a:off x="5540376" y="3429001"/>
              <a:ext cx="515938" cy="519113"/>
            </a:xfrm>
            <a:custGeom>
              <a:rect b="b" l="l" r="r" t="t"/>
              <a:pathLst>
                <a:path extrusionOk="0" h="173" w="172">
                  <a:moveTo>
                    <a:pt x="172" y="90"/>
                  </a:moveTo>
                  <a:cubicBezTo>
                    <a:pt x="172" y="173"/>
                    <a:pt x="172" y="173"/>
                    <a:pt x="172" y="173"/>
                  </a:cubicBezTo>
                  <a:cubicBezTo>
                    <a:pt x="80" y="166"/>
                    <a:pt x="6" y="93"/>
                    <a:pt x="0" y="0"/>
                  </a:cubicBezTo>
                  <a:cubicBezTo>
                    <a:pt x="82" y="0"/>
                    <a:pt x="82" y="0"/>
                    <a:pt x="82" y="0"/>
                  </a:cubicBezTo>
                  <a:cubicBezTo>
                    <a:pt x="88" y="47"/>
                    <a:pt x="125" y="84"/>
                    <a:pt x="172" y="90"/>
                  </a:cubicBezTo>
                  <a:close/>
                </a:path>
              </a:pathLst>
            </a:custGeom>
            <a:gradFill>
              <a:gsLst>
                <a:gs pos="0">
                  <a:srgbClr val="167C16"/>
                </a:gs>
                <a:gs pos="50000">
                  <a:srgbClr val="20B320"/>
                </a:gs>
                <a:gs pos="100000">
                  <a:srgbClr val="27D727"/>
                </a:gs>
              </a:gsLst>
              <a:path path="circle">
                <a:fillToRect b="50%" l="50%" r="50%" t="50%"/>
              </a:path>
              <a:tileRect/>
            </a:gradFill>
            <a:ln>
              <a:noFill/>
            </a:ln>
          </p:spPr>
          <p:txBody>
            <a:bodyPr anchorCtr="0" anchor="t" bIns="25700" lIns="51425" spcFirstLastPara="1" rIns="51425" wrap="square" tIns="25700">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1126" name="Google Shape;1126;p138"/>
            <p:cNvSpPr/>
            <p:nvPr/>
          </p:nvSpPr>
          <p:spPr>
            <a:xfrm>
              <a:off x="6097894" y="3429001"/>
              <a:ext cx="520700" cy="519113"/>
            </a:xfrm>
            <a:custGeom>
              <a:rect b="b" l="l" r="r" t="t"/>
              <a:pathLst>
                <a:path extrusionOk="0" h="173" w="173">
                  <a:moveTo>
                    <a:pt x="90" y="0"/>
                  </a:moveTo>
                  <a:cubicBezTo>
                    <a:pt x="173" y="0"/>
                    <a:pt x="173" y="0"/>
                    <a:pt x="173" y="0"/>
                  </a:cubicBezTo>
                  <a:cubicBezTo>
                    <a:pt x="166" y="93"/>
                    <a:pt x="92" y="166"/>
                    <a:pt x="0" y="173"/>
                  </a:cubicBezTo>
                  <a:cubicBezTo>
                    <a:pt x="0" y="90"/>
                    <a:pt x="0" y="90"/>
                    <a:pt x="0" y="90"/>
                  </a:cubicBezTo>
                  <a:cubicBezTo>
                    <a:pt x="47" y="84"/>
                    <a:pt x="84" y="47"/>
                    <a:pt x="90" y="0"/>
                  </a:cubicBezTo>
                  <a:close/>
                </a:path>
              </a:pathLst>
            </a:custGeom>
            <a:gradFill>
              <a:gsLst>
                <a:gs pos="0">
                  <a:srgbClr val="167C16"/>
                </a:gs>
                <a:gs pos="50000">
                  <a:srgbClr val="20B320"/>
                </a:gs>
                <a:gs pos="100000">
                  <a:srgbClr val="27D727"/>
                </a:gs>
              </a:gsLst>
              <a:path path="circle">
                <a:fillToRect b="50%" l="50%" r="50%" t="50%"/>
              </a:path>
              <a:tileRect/>
            </a:gradFill>
            <a:ln>
              <a:noFill/>
            </a:ln>
          </p:spPr>
          <p:txBody>
            <a:bodyPr anchorCtr="0" anchor="t" bIns="25700" lIns="51425" spcFirstLastPara="1" rIns="51425" wrap="square" tIns="25700">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1127" name="Google Shape;1127;p138"/>
            <p:cNvSpPr/>
            <p:nvPr/>
          </p:nvSpPr>
          <p:spPr>
            <a:xfrm>
              <a:off x="6097894" y="2870200"/>
              <a:ext cx="520700" cy="515938"/>
            </a:xfrm>
            <a:custGeom>
              <a:rect b="b" l="l" r="r" t="t"/>
              <a:pathLst>
                <a:path extrusionOk="0" h="172" w="173">
                  <a:moveTo>
                    <a:pt x="0" y="82"/>
                  </a:moveTo>
                  <a:cubicBezTo>
                    <a:pt x="0" y="0"/>
                    <a:pt x="0" y="0"/>
                    <a:pt x="0" y="0"/>
                  </a:cubicBezTo>
                  <a:cubicBezTo>
                    <a:pt x="92" y="7"/>
                    <a:pt x="166" y="80"/>
                    <a:pt x="173" y="172"/>
                  </a:cubicBezTo>
                  <a:cubicBezTo>
                    <a:pt x="90" y="172"/>
                    <a:pt x="90" y="172"/>
                    <a:pt x="90" y="172"/>
                  </a:cubicBezTo>
                  <a:cubicBezTo>
                    <a:pt x="84" y="126"/>
                    <a:pt x="47" y="88"/>
                    <a:pt x="0" y="82"/>
                  </a:cubicBezTo>
                  <a:close/>
                </a:path>
              </a:pathLst>
            </a:custGeom>
            <a:gradFill>
              <a:gsLst>
                <a:gs pos="0">
                  <a:srgbClr val="167C16"/>
                </a:gs>
                <a:gs pos="50000">
                  <a:srgbClr val="20B320"/>
                </a:gs>
                <a:gs pos="100000">
                  <a:srgbClr val="27D727"/>
                </a:gs>
              </a:gsLst>
              <a:path path="circle">
                <a:fillToRect b="50%" l="50%" r="50%" t="50%"/>
              </a:path>
              <a:tileRect/>
            </a:gradFill>
            <a:ln>
              <a:noFill/>
            </a:ln>
          </p:spPr>
          <p:txBody>
            <a:bodyPr anchorCtr="0" anchor="t" bIns="25700" lIns="51425" spcFirstLastPara="1" rIns="51425" wrap="square" tIns="25700">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1128" name="Google Shape;1128;p138"/>
            <p:cNvSpPr/>
            <p:nvPr/>
          </p:nvSpPr>
          <p:spPr>
            <a:xfrm>
              <a:off x="5540375" y="2870200"/>
              <a:ext cx="515938" cy="515938"/>
            </a:xfrm>
            <a:custGeom>
              <a:rect b="b" l="l" r="r" t="t"/>
              <a:pathLst>
                <a:path extrusionOk="0" h="172" w="172">
                  <a:moveTo>
                    <a:pt x="82" y="172"/>
                  </a:moveTo>
                  <a:cubicBezTo>
                    <a:pt x="0" y="172"/>
                    <a:pt x="0" y="172"/>
                    <a:pt x="0" y="172"/>
                  </a:cubicBezTo>
                  <a:cubicBezTo>
                    <a:pt x="6" y="80"/>
                    <a:pt x="80" y="7"/>
                    <a:pt x="172" y="0"/>
                  </a:cubicBezTo>
                  <a:cubicBezTo>
                    <a:pt x="172" y="82"/>
                    <a:pt x="172" y="82"/>
                    <a:pt x="172" y="82"/>
                  </a:cubicBezTo>
                  <a:cubicBezTo>
                    <a:pt x="125" y="88"/>
                    <a:pt x="88" y="126"/>
                    <a:pt x="82" y="172"/>
                  </a:cubicBezTo>
                  <a:close/>
                </a:path>
              </a:pathLst>
            </a:custGeom>
            <a:gradFill>
              <a:gsLst>
                <a:gs pos="0">
                  <a:srgbClr val="167C16"/>
                </a:gs>
                <a:gs pos="50000">
                  <a:srgbClr val="20B320"/>
                </a:gs>
                <a:gs pos="100000">
                  <a:srgbClr val="27D727"/>
                </a:gs>
              </a:gsLst>
              <a:path path="circle">
                <a:fillToRect b="50%" l="50%" r="50%" t="50%"/>
              </a:path>
              <a:tileRect/>
            </a:gradFill>
            <a:ln>
              <a:noFill/>
            </a:ln>
          </p:spPr>
          <p:txBody>
            <a:bodyPr anchorCtr="0" anchor="t" bIns="25700" lIns="51425" spcFirstLastPara="1" rIns="51425" wrap="square" tIns="25700">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grpSp>
      <p:sp>
        <p:nvSpPr>
          <p:cNvPr id="1129" name="Google Shape;1129;p138"/>
          <p:cNvSpPr/>
          <p:nvPr/>
        </p:nvSpPr>
        <p:spPr>
          <a:xfrm>
            <a:off x="4967515" y="1836229"/>
            <a:ext cx="592200" cy="592200"/>
          </a:xfrm>
          <a:prstGeom prst="ellipse">
            <a:avLst/>
          </a:prstGeom>
          <a:solidFill>
            <a:srgbClr val="2F549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130" name="Google Shape;1130;p138"/>
          <p:cNvSpPr/>
          <p:nvPr/>
        </p:nvSpPr>
        <p:spPr>
          <a:xfrm>
            <a:off x="4959106" y="3285493"/>
            <a:ext cx="667500" cy="678300"/>
          </a:xfrm>
          <a:prstGeom prst="ellipse">
            <a:avLst/>
          </a:prstGeom>
          <a:solidFill>
            <a:srgbClr val="00206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131" name="Google Shape;1131;p138"/>
          <p:cNvSpPr/>
          <p:nvPr/>
        </p:nvSpPr>
        <p:spPr>
          <a:xfrm>
            <a:off x="3431468" y="3268002"/>
            <a:ext cx="667500" cy="670200"/>
          </a:xfrm>
          <a:prstGeom prst="ellipse">
            <a:avLst/>
          </a:prstGeom>
          <a:solidFill>
            <a:srgbClr val="00206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grpSp>
        <p:nvGrpSpPr>
          <p:cNvPr descr="This image is an icon of a human being. " id="1132" name="Google Shape;1132;p138"/>
          <p:cNvGrpSpPr/>
          <p:nvPr/>
        </p:nvGrpSpPr>
        <p:grpSpPr>
          <a:xfrm>
            <a:off x="5141127" y="2022993"/>
            <a:ext cx="219170" cy="194380"/>
            <a:chOff x="9312275" y="5386388"/>
            <a:chExt cx="285750" cy="249238"/>
          </a:xfrm>
        </p:grpSpPr>
        <p:sp>
          <p:nvSpPr>
            <p:cNvPr id="1133" name="Google Shape;1133;p138"/>
            <p:cNvSpPr/>
            <p:nvPr/>
          </p:nvSpPr>
          <p:spPr>
            <a:xfrm>
              <a:off x="9312275" y="5386388"/>
              <a:ext cx="225425" cy="249238"/>
            </a:xfrm>
            <a:custGeom>
              <a:rect b="b" l="l" r="r" t="t"/>
              <a:pathLst>
                <a:path extrusionOk="0" h="628" w="569">
                  <a:moveTo>
                    <a:pt x="408" y="385"/>
                  </a:moveTo>
                  <a:lnTo>
                    <a:pt x="397" y="380"/>
                  </a:lnTo>
                  <a:lnTo>
                    <a:pt x="384" y="376"/>
                  </a:lnTo>
                  <a:lnTo>
                    <a:pt x="372" y="372"/>
                  </a:lnTo>
                  <a:lnTo>
                    <a:pt x="359" y="367"/>
                  </a:lnTo>
                  <a:lnTo>
                    <a:pt x="359" y="309"/>
                  </a:lnTo>
                  <a:lnTo>
                    <a:pt x="366" y="306"/>
                  </a:lnTo>
                  <a:lnTo>
                    <a:pt x="371" y="299"/>
                  </a:lnTo>
                  <a:lnTo>
                    <a:pt x="379" y="290"/>
                  </a:lnTo>
                  <a:lnTo>
                    <a:pt x="385" y="280"/>
                  </a:lnTo>
                  <a:lnTo>
                    <a:pt x="390" y="268"/>
                  </a:lnTo>
                  <a:lnTo>
                    <a:pt x="397" y="253"/>
                  </a:lnTo>
                  <a:lnTo>
                    <a:pt x="400" y="236"/>
                  </a:lnTo>
                  <a:lnTo>
                    <a:pt x="402" y="216"/>
                  </a:lnTo>
                  <a:lnTo>
                    <a:pt x="406" y="213"/>
                  </a:lnTo>
                  <a:lnTo>
                    <a:pt x="409" y="211"/>
                  </a:lnTo>
                  <a:lnTo>
                    <a:pt x="412" y="207"/>
                  </a:lnTo>
                  <a:lnTo>
                    <a:pt x="415" y="203"/>
                  </a:lnTo>
                  <a:lnTo>
                    <a:pt x="417" y="198"/>
                  </a:lnTo>
                  <a:lnTo>
                    <a:pt x="418" y="191"/>
                  </a:lnTo>
                  <a:lnTo>
                    <a:pt x="420" y="184"/>
                  </a:lnTo>
                  <a:lnTo>
                    <a:pt x="420" y="177"/>
                  </a:lnTo>
                  <a:lnTo>
                    <a:pt x="418" y="164"/>
                  </a:lnTo>
                  <a:lnTo>
                    <a:pt x="416" y="154"/>
                  </a:lnTo>
                  <a:lnTo>
                    <a:pt x="411" y="145"/>
                  </a:lnTo>
                  <a:lnTo>
                    <a:pt x="406" y="140"/>
                  </a:lnTo>
                  <a:lnTo>
                    <a:pt x="411" y="123"/>
                  </a:lnTo>
                  <a:lnTo>
                    <a:pt x="417" y="101"/>
                  </a:lnTo>
                  <a:lnTo>
                    <a:pt x="418" y="90"/>
                  </a:lnTo>
                  <a:lnTo>
                    <a:pt x="420" y="78"/>
                  </a:lnTo>
                  <a:lnTo>
                    <a:pt x="420" y="65"/>
                  </a:lnTo>
                  <a:lnTo>
                    <a:pt x="417" y="53"/>
                  </a:lnTo>
                  <a:lnTo>
                    <a:pt x="415" y="46"/>
                  </a:lnTo>
                  <a:lnTo>
                    <a:pt x="412" y="40"/>
                  </a:lnTo>
                  <a:lnTo>
                    <a:pt x="407" y="33"/>
                  </a:lnTo>
                  <a:lnTo>
                    <a:pt x="402" y="28"/>
                  </a:lnTo>
                  <a:lnTo>
                    <a:pt x="397" y="23"/>
                  </a:lnTo>
                  <a:lnTo>
                    <a:pt x="390" y="19"/>
                  </a:lnTo>
                  <a:lnTo>
                    <a:pt x="382" y="15"/>
                  </a:lnTo>
                  <a:lnTo>
                    <a:pt x="375" y="11"/>
                  </a:lnTo>
                  <a:lnTo>
                    <a:pt x="359" y="6"/>
                  </a:lnTo>
                  <a:lnTo>
                    <a:pt x="341" y="3"/>
                  </a:lnTo>
                  <a:lnTo>
                    <a:pt x="325" y="1"/>
                  </a:lnTo>
                  <a:lnTo>
                    <a:pt x="307" y="0"/>
                  </a:lnTo>
                  <a:lnTo>
                    <a:pt x="291" y="1"/>
                  </a:lnTo>
                  <a:lnTo>
                    <a:pt x="276" y="3"/>
                  </a:lnTo>
                  <a:lnTo>
                    <a:pt x="259" y="5"/>
                  </a:lnTo>
                  <a:lnTo>
                    <a:pt x="245" y="10"/>
                  </a:lnTo>
                  <a:lnTo>
                    <a:pt x="231" y="15"/>
                  </a:lnTo>
                  <a:lnTo>
                    <a:pt x="218" y="23"/>
                  </a:lnTo>
                  <a:lnTo>
                    <a:pt x="213" y="27"/>
                  </a:lnTo>
                  <a:lnTo>
                    <a:pt x="208" y="32"/>
                  </a:lnTo>
                  <a:lnTo>
                    <a:pt x="204" y="37"/>
                  </a:lnTo>
                  <a:lnTo>
                    <a:pt x="200" y="42"/>
                  </a:lnTo>
                  <a:lnTo>
                    <a:pt x="194" y="42"/>
                  </a:lnTo>
                  <a:lnTo>
                    <a:pt x="186" y="42"/>
                  </a:lnTo>
                  <a:lnTo>
                    <a:pt x="181" y="44"/>
                  </a:lnTo>
                  <a:lnTo>
                    <a:pt x="176" y="46"/>
                  </a:lnTo>
                  <a:lnTo>
                    <a:pt x="168" y="51"/>
                  </a:lnTo>
                  <a:lnTo>
                    <a:pt x="163" y="56"/>
                  </a:lnTo>
                  <a:lnTo>
                    <a:pt x="158" y="65"/>
                  </a:lnTo>
                  <a:lnTo>
                    <a:pt x="155" y="76"/>
                  </a:lnTo>
                  <a:lnTo>
                    <a:pt x="154" y="86"/>
                  </a:lnTo>
                  <a:lnTo>
                    <a:pt x="155" y="98"/>
                  </a:lnTo>
                  <a:lnTo>
                    <a:pt x="159" y="119"/>
                  </a:lnTo>
                  <a:lnTo>
                    <a:pt x="164" y="139"/>
                  </a:lnTo>
                  <a:lnTo>
                    <a:pt x="164" y="139"/>
                  </a:lnTo>
                  <a:lnTo>
                    <a:pt x="164" y="139"/>
                  </a:lnTo>
                  <a:lnTo>
                    <a:pt x="160" y="141"/>
                  </a:lnTo>
                  <a:lnTo>
                    <a:pt x="158" y="145"/>
                  </a:lnTo>
                  <a:lnTo>
                    <a:pt x="155" y="149"/>
                  </a:lnTo>
                  <a:lnTo>
                    <a:pt x="153" y="154"/>
                  </a:lnTo>
                  <a:lnTo>
                    <a:pt x="149" y="164"/>
                  </a:lnTo>
                  <a:lnTo>
                    <a:pt x="149" y="177"/>
                  </a:lnTo>
                  <a:lnTo>
                    <a:pt x="149" y="184"/>
                  </a:lnTo>
                  <a:lnTo>
                    <a:pt x="150" y="190"/>
                  </a:lnTo>
                  <a:lnTo>
                    <a:pt x="151" y="196"/>
                  </a:lnTo>
                  <a:lnTo>
                    <a:pt x="153" y="202"/>
                  </a:lnTo>
                  <a:lnTo>
                    <a:pt x="155" y="205"/>
                  </a:lnTo>
                  <a:lnTo>
                    <a:pt x="159" y="211"/>
                  </a:lnTo>
                  <a:lnTo>
                    <a:pt x="163" y="213"/>
                  </a:lnTo>
                  <a:lnTo>
                    <a:pt x="167" y="216"/>
                  </a:lnTo>
                  <a:lnTo>
                    <a:pt x="167" y="226"/>
                  </a:lnTo>
                  <a:lnTo>
                    <a:pt x="169" y="236"/>
                  </a:lnTo>
                  <a:lnTo>
                    <a:pt x="171" y="245"/>
                  </a:lnTo>
                  <a:lnTo>
                    <a:pt x="173" y="253"/>
                  </a:lnTo>
                  <a:lnTo>
                    <a:pt x="180" y="268"/>
                  </a:lnTo>
                  <a:lnTo>
                    <a:pt x="187" y="281"/>
                  </a:lnTo>
                  <a:lnTo>
                    <a:pt x="195" y="291"/>
                  </a:lnTo>
                  <a:lnTo>
                    <a:pt x="203" y="299"/>
                  </a:lnTo>
                  <a:lnTo>
                    <a:pt x="209" y="306"/>
                  </a:lnTo>
                  <a:lnTo>
                    <a:pt x="215" y="311"/>
                  </a:lnTo>
                  <a:lnTo>
                    <a:pt x="215" y="367"/>
                  </a:lnTo>
                  <a:lnTo>
                    <a:pt x="203" y="372"/>
                  </a:lnTo>
                  <a:lnTo>
                    <a:pt x="190" y="376"/>
                  </a:lnTo>
                  <a:lnTo>
                    <a:pt x="177" y="381"/>
                  </a:lnTo>
                  <a:lnTo>
                    <a:pt x="164" y="385"/>
                  </a:lnTo>
                  <a:lnTo>
                    <a:pt x="137" y="395"/>
                  </a:lnTo>
                  <a:lnTo>
                    <a:pt x="111" y="404"/>
                  </a:lnTo>
                  <a:lnTo>
                    <a:pt x="87" y="413"/>
                  </a:lnTo>
                  <a:lnTo>
                    <a:pt x="65" y="424"/>
                  </a:lnTo>
                  <a:lnTo>
                    <a:pt x="47" y="434"/>
                  </a:lnTo>
                  <a:lnTo>
                    <a:pt x="32" y="444"/>
                  </a:lnTo>
                  <a:lnTo>
                    <a:pt x="25" y="449"/>
                  </a:lnTo>
                  <a:lnTo>
                    <a:pt x="22" y="456"/>
                  </a:lnTo>
                  <a:lnTo>
                    <a:pt x="18" y="462"/>
                  </a:lnTo>
                  <a:lnTo>
                    <a:pt x="14" y="467"/>
                  </a:lnTo>
                  <a:lnTo>
                    <a:pt x="10" y="487"/>
                  </a:lnTo>
                  <a:lnTo>
                    <a:pt x="6" y="510"/>
                  </a:lnTo>
                  <a:lnTo>
                    <a:pt x="4" y="533"/>
                  </a:lnTo>
                  <a:lnTo>
                    <a:pt x="1" y="557"/>
                  </a:lnTo>
                  <a:lnTo>
                    <a:pt x="0" y="597"/>
                  </a:lnTo>
                  <a:lnTo>
                    <a:pt x="0" y="616"/>
                  </a:lnTo>
                  <a:lnTo>
                    <a:pt x="0" y="620"/>
                  </a:lnTo>
                  <a:lnTo>
                    <a:pt x="2" y="624"/>
                  </a:lnTo>
                  <a:lnTo>
                    <a:pt x="6" y="627"/>
                  </a:lnTo>
                  <a:lnTo>
                    <a:pt x="11" y="628"/>
                  </a:lnTo>
                  <a:lnTo>
                    <a:pt x="557" y="628"/>
                  </a:lnTo>
                  <a:lnTo>
                    <a:pt x="561" y="627"/>
                  </a:lnTo>
                  <a:lnTo>
                    <a:pt x="565" y="624"/>
                  </a:lnTo>
                  <a:lnTo>
                    <a:pt x="567" y="620"/>
                  </a:lnTo>
                  <a:lnTo>
                    <a:pt x="569" y="616"/>
                  </a:lnTo>
                  <a:lnTo>
                    <a:pt x="569" y="597"/>
                  </a:lnTo>
                  <a:lnTo>
                    <a:pt x="567" y="557"/>
                  </a:lnTo>
                  <a:lnTo>
                    <a:pt x="565" y="533"/>
                  </a:lnTo>
                  <a:lnTo>
                    <a:pt x="562" y="510"/>
                  </a:lnTo>
                  <a:lnTo>
                    <a:pt x="558" y="487"/>
                  </a:lnTo>
                  <a:lnTo>
                    <a:pt x="555" y="467"/>
                  </a:lnTo>
                  <a:lnTo>
                    <a:pt x="551" y="461"/>
                  </a:lnTo>
                  <a:lnTo>
                    <a:pt x="547" y="456"/>
                  </a:lnTo>
                  <a:lnTo>
                    <a:pt x="543" y="449"/>
                  </a:lnTo>
                  <a:lnTo>
                    <a:pt x="537" y="444"/>
                  </a:lnTo>
                  <a:lnTo>
                    <a:pt x="522" y="433"/>
                  </a:lnTo>
                  <a:lnTo>
                    <a:pt x="504" y="422"/>
                  </a:lnTo>
                  <a:lnTo>
                    <a:pt x="484" y="413"/>
                  </a:lnTo>
                  <a:lnTo>
                    <a:pt x="461" y="404"/>
                  </a:lnTo>
                  <a:lnTo>
                    <a:pt x="435" y="394"/>
                  </a:lnTo>
                  <a:lnTo>
                    <a:pt x="408" y="385"/>
                  </a:lnTo>
                  <a:close/>
                </a:path>
              </a:pathLst>
            </a:custGeom>
            <a:solidFill>
              <a:schemeClr val="lt1"/>
            </a:solidFill>
            <a:ln>
              <a:noFill/>
            </a:ln>
          </p:spPr>
          <p:txBody>
            <a:bodyPr anchorCtr="0" anchor="t" bIns="25700" lIns="51425" spcFirstLastPara="1" rIns="51425" wrap="square" tIns="25700">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1134" name="Google Shape;1134;p138"/>
            <p:cNvSpPr/>
            <p:nvPr/>
          </p:nvSpPr>
          <p:spPr>
            <a:xfrm>
              <a:off x="9485313" y="5387975"/>
              <a:ext cx="112712" cy="247650"/>
            </a:xfrm>
            <a:custGeom>
              <a:rect b="b" l="l" r="r" t="t"/>
              <a:pathLst>
                <a:path extrusionOk="0" h="625" w="281">
                  <a:moveTo>
                    <a:pt x="267" y="464"/>
                  </a:moveTo>
                  <a:lnTo>
                    <a:pt x="263" y="457"/>
                  </a:lnTo>
                  <a:lnTo>
                    <a:pt x="258" y="450"/>
                  </a:lnTo>
                  <a:lnTo>
                    <a:pt x="252" y="443"/>
                  </a:lnTo>
                  <a:lnTo>
                    <a:pt x="244" y="435"/>
                  </a:lnTo>
                  <a:lnTo>
                    <a:pt x="234" y="428"/>
                  </a:lnTo>
                  <a:lnTo>
                    <a:pt x="223" y="421"/>
                  </a:lnTo>
                  <a:lnTo>
                    <a:pt x="212" y="414"/>
                  </a:lnTo>
                  <a:lnTo>
                    <a:pt x="199" y="408"/>
                  </a:lnTo>
                  <a:lnTo>
                    <a:pt x="169" y="394"/>
                  </a:lnTo>
                  <a:lnTo>
                    <a:pt x="137" y="381"/>
                  </a:lnTo>
                  <a:lnTo>
                    <a:pt x="103" y="367"/>
                  </a:lnTo>
                  <a:lnTo>
                    <a:pt x="65" y="353"/>
                  </a:lnTo>
                  <a:lnTo>
                    <a:pt x="65" y="353"/>
                  </a:lnTo>
                  <a:lnTo>
                    <a:pt x="65" y="319"/>
                  </a:lnTo>
                  <a:lnTo>
                    <a:pt x="72" y="315"/>
                  </a:lnTo>
                  <a:lnTo>
                    <a:pt x="78" y="309"/>
                  </a:lnTo>
                  <a:lnTo>
                    <a:pt x="86" y="301"/>
                  </a:lnTo>
                  <a:lnTo>
                    <a:pt x="94" y="292"/>
                  </a:lnTo>
                  <a:lnTo>
                    <a:pt x="101" y="279"/>
                  </a:lnTo>
                  <a:lnTo>
                    <a:pt x="108" y="265"/>
                  </a:lnTo>
                  <a:lnTo>
                    <a:pt x="110" y="256"/>
                  </a:lnTo>
                  <a:lnTo>
                    <a:pt x="112" y="247"/>
                  </a:lnTo>
                  <a:lnTo>
                    <a:pt x="113" y="238"/>
                  </a:lnTo>
                  <a:lnTo>
                    <a:pt x="114" y="228"/>
                  </a:lnTo>
                  <a:lnTo>
                    <a:pt x="118" y="226"/>
                  </a:lnTo>
                  <a:lnTo>
                    <a:pt x="122" y="223"/>
                  </a:lnTo>
                  <a:lnTo>
                    <a:pt x="125" y="219"/>
                  </a:lnTo>
                  <a:lnTo>
                    <a:pt x="127" y="215"/>
                  </a:lnTo>
                  <a:lnTo>
                    <a:pt x="130" y="209"/>
                  </a:lnTo>
                  <a:lnTo>
                    <a:pt x="131" y="202"/>
                  </a:lnTo>
                  <a:lnTo>
                    <a:pt x="132" y="196"/>
                  </a:lnTo>
                  <a:lnTo>
                    <a:pt x="132" y="188"/>
                  </a:lnTo>
                  <a:lnTo>
                    <a:pt x="131" y="177"/>
                  </a:lnTo>
                  <a:lnTo>
                    <a:pt x="128" y="166"/>
                  </a:lnTo>
                  <a:lnTo>
                    <a:pt x="123" y="157"/>
                  </a:lnTo>
                  <a:lnTo>
                    <a:pt x="117" y="151"/>
                  </a:lnTo>
                  <a:lnTo>
                    <a:pt x="118" y="151"/>
                  </a:lnTo>
                  <a:lnTo>
                    <a:pt x="118" y="151"/>
                  </a:lnTo>
                  <a:lnTo>
                    <a:pt x="123" y="133"/>
                  </a:lnTo>
                  <a:lnTo>
                    <a:pt x="130" y="110"/>
                  </a:lnTo>
                  <a:lnTo>
                    <a:pt x="131" y="97"/>
                  </a:lnTo>
                  <a:lnTo>
                    <a:pt x="132" y="84"/>
                  </a:lnTo>
                  <a:lnTo>
                    <a:pt x="132" y="71"/>
                  </a:lnTo>
                  <a:lnTo>
                    <a:pt x="130" y="59"/>
                  </a:lnTo>
                  <a:lnTo>
                    <a:pt x="127" y="51"/>
                  </a:lnTo>
                  <a:lnTo>
                    <a:pt x="122" y="43"/>
                  </a:lnTo>
                  <a:lnTo>
                    <a:pt x="117" y="35"/>
                  </a:lnTo>
                  <a:lnTo>
                    <a:pt x="110" y="28"/>
                  </a:lnTo>
                  <a:lnTo>
                    <a:pt x="103" y="21"/>
                  </a:lnTo>
                  <a:lnTo>
                    <a:pt x="94" y="15"/>
                  </a:lnTo>
                  <a:lnTo>
                    <a:pt x="85" y="10"/>
                  </a:lnTo>
                  <a:lnTo>
                    <a:pt x="76" y="6"/>
                  </a:lnTo>
                  <a:lnTo>
                    <a:pt x="65" y="2"/>
                  </a:lnTo>
                  <a:lnTo>
                    <a:pt x="56" y="1"/>
                  </a:lnTo>
                  <a:lnTo>
                    <a:pt x="47" y="0"/>
                  </a:lnTo>
                  <a:lnTo>
                    <a:pt x="38" y="0"/>
                  </a:lnTo>
                  <a:lnTo>
                    <a:pt x="29" y="2"/>
                  </a:lnTo>
                  <a:lnTo>
                    <a:pt x="22" y="3"/>
                  </a:lnTo>
                  <a:lnTo>
                    <a:pt x="13" y="7"/>
                  </a:lnTo>
                  <a:lnTo>
                    <a:pt x="5" y="12"/>
                  </a:lnTo>
                  <a:lnTo>
                    <a:pt x="1" y="15"/>
                  </a:lnTo>
                  <a:lnTo>
                    <a:pt x="0" y="20"/>
                  </a:lnTo>
                  <a:lnTo>
                    <a:pt x="0" y="24"/>
                  </a:lnTo>
                  <a:lnTo>
                    <a:pt x="1" y="29"/>
                  </a:lnTo>
                  <a:lnTo>
                    <a:pt x="5" y="32"/>
                  </a:lnTo>
                  <a:lnTo>
                    <a:pt x="9" y="34"/>
                  </a:lnTo>
                  <a:lnTo>
                    <a:pt x="14" y="34"/>
                  </a:lnTo>
                  <a:lnTo>
                    <a:pt x="18" y="32"/>
                  </a:lnTo>
                  <a:lnTo>
                    <a:pt x="26" y="29"/>
                  </a:lnTo>
                  <a:lnTo>
                    <a:pt x="32" y="26"/>
                  </a:lnTo>
                  <a:lnTo>
                    <a:pt x="38" y="24"/>
                  </a:lnTo>
                  <a:lnTo>
                    <a:pt x="45" y="24"/>
                  </a:lnTo>
                  <a:lnTo>
                    <a:pt x="56" y="25"/>
                  </a:lnTo>
                  <a:lnTo>
                    <a:pt x="67" y="28"/>
                  </a:lnTo>
                  <a:lnTo>
                    <a:pt x="74" y="32"/>
                  </a:lnTo>
                  <a:lnTo>
                    <a:pt x="82" y="35"/>
                  </a:lnTo>
                  <a:lnTo>
                    <a:pt x="89" y="41"/>
                  </a:lnTo>
                  <a:lnTo>
                    <a:pt x="94" y="46"/>
                  </a:lnTo>
                  <a:lnTo>
                    <a:pt x="99" y="51"/>
                  </a:lnTo>
                  <a:lnTo>
                    <a:pt x="103" y="56"/>
                  </a:lnTo>
                  <a:lnTo>
                    <a:pt x="105" y="61"/>
                  </a:lnTo>
                  <a:lnTo>
                    <a:pt x="107" y="65"/>
                  </a:lnTo>
                  <a:lnTo>
                    <a:pt x="108" y="75"/>
                  </a:lnTo>
                  <a:lnTo>
                    <a:pt x="108" y="86"/>
                  </a:lnTo>
                  <a:lnTo>
                    <a:pt x="108" y="97"/>
                  </a:lnTo>
                  <a:lnTo>
                    <a:pt x="105" y="107"/>
                  </a:lnTo>
                  <a:lnTo>
                    <a:pt x="100" y="127"/>
                  </a:lnTo>
                  <a:lnTo>
                    <a:pt x="95" y="142"/>
                  </a:lnTo>
                  <a:lnTo>
                    <a:pt x="92" y="152"/>
                  </a:lnTo>
                  <a:lnTo>
                    <a:pt x="91" y="159"/>
                  </a:lnTo>
                  <a:lnTo>
                    <a:pt x="91" y="163"/>
                  </a:lnTo>
                  <a:lnTo>
                    <a:pt x="94" y="166"/>
                  </a:lnTo>
                  <a:lnTo>
                    <a:pt x="98" y="169"/>
                  </a:lnTo>
                  <a:lnTo>
                    <a:pt x="103" y="170"/>
                  </a:lnTo>
                  <a:lnTo>
                    <a:pt x="104" y="172"/>
                  </a:lnTo>
                  <a:lnTo>
                    <a:pt x="107" y="175"/>
                  </a:lnTo>
                  <a:lnTo>
                    <a:pt x="108" y="181"/>
                  </a:lnTo>
                  <a:lnTo>
                    <a:pt x="109" y="188"/>
                  </a:lnTo>
                  <a:lnTo>
                    <a:pt x="108" y="197"/>
                  </a:lnTo>
                  <a:lnTo>
                    <a:pt x="105" y="204"/>
                  </a:lnTo>
                  <a:lnTo>
                    <a:pt x="104" y="206"/>
                  </a:lnTo>
                  <a:lnTo>
                    <a:pt x="103" y="208"/>
                  </a:lnTo>
                  <a:lnTo>
                    <a:pt x="98" y="208"/>
                  </a:lnTo>
                  <a:lnTo>
                    <a:pt x="94" y="210"/>
                  </a:lnTo>
                  <a:lnTo>
                    <a:pt x="91" y="214"/>
                  </a:lnTo>
                  <a:lnTo>
                    <a:pt x="91" y="219"/>
                  </a:lnTo>
                  <a:lnTo>
                    <a:pt x="90" y="231"/>
                  </a:lnTo>
                  <a:lnTo>
                    <a:pt x="89" y="241"/>
                  </a:lnTo>
                  <a:lnTo>
                    <a:pt x="87" y="250"/>
                  </a:lnTo>
                  <a:lnTo>
                    <a:pt x="85" y="259"/>
                  </a:lnTo>
                  <a:lnTo>
                    <a:pt x="78" y="273"/>
                  </a:lnTo>
                  <a:lnTo>
                    <a:pt x="71" y="283"/>
                  </a:lnTo>
                  <a:lnTo>
                    <a:pt x="55" y="297"/>
                  </a:lnTo>
                  <a:lnTo>
                    <a:pt x="49" y="301"/>
                  </a:lnTo>
                  <a:lnTo>
                    <a:pt x="45" y="304"/>
                  </a:lnTo>
                  <a:lnTo>
                    <a:pt x="44" y="306"/>
                  </a:lnTo>
                  <a:lnTo>
                    <a:pt x="41" y="309"/>
                  </a:lnTo>
                  <a:lnTo>
                    <a:pt x="41" y="313"/>
                  </a:lnTo>
                  <a:lnTo>
                    <a:pt x="41" y="360"/>
                  </a:lnTo>
                  <a:lnTo>
                    <a:pt x="41" y="364"/>
                  </a:lnTo>
                  <a:lnTo>
                    <a:pt x="44" y="368"/>
                  </a:lnTo>
                  <a:lnTo>
                    <a:pt x="46" y="371"/>
                  </a:lnTo>
                  <a:lnTo>
                    <a:pt x="49" y="372"/>
                  </a:lnTo>
                  <a:lnTo>
                    <a:pt x="58" y="376"/>
                  </a:lnTo>
                  <a:lnTo>
                    <a:pt x="119" y="399"/>
                  </a:lnTo>
                  <a:lnTo>
                    <a:pt x="177" y="423"/>
                  </a:lnTo>
                  <a:lnTo>
                    <a:pt x="202" y="436"/>
                  </a:lnTo>
                  <a:lnTo>
                    <a:pt x="222" y="449"/>
                  </a:lnTo>
                  <a:lnTo>
                    <a:pt x="230" y="454"/>
                  </a:lnTo>
                  <a:lnTo>
                    <a:pt x="236" y="461"/>
                  </a:lnTo>
                  <a:lnTo>
                    <a:pt x="241" y="467"/>
                  </a:lnTo>
                  <a:lnTo>
                    <a:pt x="244" y="472"/>
                  </a:lnTo>
                  <a:lnTo>
                    <a:pt x="248" y="486"/>
                  </a:lnTo>
                  <a:lnTo>
                    <a:pt x="250" y="503"/>
                  </a:lnTo>
                  <a:lnTo>
                    <a:pt x="253" y="520"/>
                  </a:lnTo>
                  <a:lnTo>
                    <a:pt x="254" y="539"/>
                  </a:lnTo>
                  <a:lnTo>
                    <a:pt x="257" y="574"/>
                  </a:lnTo>
                  <a:lnTo>
                    <a:pt x="257" y="601"/>
                  </a:lnTo>
                  <a:lnTo>
                    <a:pt x="209" y="601"/>
                  </a:lnTo>
                  <a:lnTo>
                    <a:pt x="204" y="602"/>
                  </a:lnTo>
                  <a:lnTo>
                    <a:pt x="200" y="604"/>
                  </a:lnTo>
                  <a:lnTo>
                    <a:pt x="198" y="608"/>
                  </a:lnTo>
                  <a:lnTo>
                    <a:pt x="196" y="613"/>
                  </a:lnTo>
                  <a:lnTo>
                    <a:pt x="198" y="617"/>
                  </a:lnTo>
                  <a:lnTo>
                    <a:pt x="200" y="621"/>
                  </a:lnTo>
                  <a:lnTo>
                    <a:pt x="204" y="624"/>
                  </a:lnTo>
                  <a:lnTo>
                    <a:pt x="209" y="625"/>
                  </a:lnTo>
                  <a:lnTo>
                    <a:pt x="270" y="625"/>
                  </a:lnTo>
                  <a:lnTo>
                    <a:pt x="273" y="624"/>
                  </a:lnTo>
                  <a:lnTo>
                    <a:pt x="277" y="621"/>
                  </a:lnTo>
                  <a:lnTo>
                    <a:pt x="280" y="617"/>
                  </a:lnTo>
                  <a:lnTo>
                    <a:pt x="281" y="613"/>
                  </a:lnTo>
                  <a:lnTo>
                    <a:pt x="281" y="594"/>
                  </a:lnTo>
                  <a:lnTo>
                    <a:pt x="280" y="554"/>
                  </a:lnTo>
                  <a:lnTo>
                    <a:pt x="277" y="530"/>
                  </a:lnTo>
                  <a:lnTo>
                    <a:pt x="275" y="507"/>
                  </a:lnTo>
                  <a:lnTo>
                    <a:pt x="271" y="484"/>
                  </a:lnTo>
                  <a:lnTo>
                    <a:pt x="267" y="464"/>
                  </a:lnTo>
                  <a:close/>
                </a:path>
              </a:pathLst>
            </a:custGeom>
            <a:solidFill>
              <a:schemeClr val="lt1"/>
            </a:solidFill>
            <a:ln>
              <a:noFill/>
            </a:ln>
          </p:spPr>
          <p:txBody>
            <a:bodyPr anchorCtr="0" anchor="t" bIns="25700" lIns="51425" spcFirstLastPara="1" rIns="51425" wrap="square" tIns="25700">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grpSp>
      <p:grpSp>
        <p:nvGrpSpPr>
          <p:cNvPr descr="This image is an icon of a bar chart. " id="1135" name="Google Shape;1135;p138"/>
          <p:cNvGrpSpPr/>
          <p:nvPr/>
        </p:nvGrpSpPr>
        <p:grpSpPr>
          <a:xfrm>
            <a:off x="5166110" y="3494724"/>
            <a:ext cx="220389" cy="216666"/>
            <a:chOff x="4892675" y="2501900"/>
            <a:chExt cx="287339" cy="277813"/>
          </a:xfrm>
        </p:grpSpPr>
        <p:sp>
          <p:nvSpPr>
            <p:cNvPr id="1136" name="Google Shape;1136;p138"/>
            <p:cNvSpPr/>
            <p:nvPr/>
          </p:nvSpPr>
          <p:spPr>
            <a:xfrm>
              <a:off x="4924425" y="2501900"/>
              <a:ext cx="227012" cy="157163"/>
            </a:xfrm>
            <a:custGeom>
              <a:rect b="b" l="l" r="r" t="t"/>
              <a:pathLst>
                <a:path extrusionOk="0" h="495" w="712">
                  <a:moveTo>
                    <a:pt x="15" y="495"/>
                  </a:moveTo>
                  <a:lnTo>
                    <a:pt x="19" y="494"/>
                  </a:lnTo>
                  <a:lnTo>
                    <a:pt x="23" y="493"/>
                  </a:lnTo>
                  <a:lnTo>
                    <a:pt x="679" y="60"/>
                  </a:lnTo>
                  <a:lnTo>
                    <a:pt x="668" y="164"/>
                  </a:lnTo>
                  <a:lnTo>
                    <a:pt x="668" y="167"/>
                  </a:lnTo>
                  <a:lnTo>
                    <a:pt x="668" y="170"/>
                  </a:lnTo>
                  <a:lnTo>
                    <a:pt x="669" y="173"/>
                  </a:lnTo>
                  <a:lnTo>
                    <a:pt x="671" y="175"/>
                  </a:lnTo>
                  <a:lnTo>
                    <a:pt x="672" y="177"/>
                  </a:lnTo>
                  <a:lnTo>
                    <a:pt x="675" y="179"/>
                  </a:lnTo>
                  <a:lnTo>
                    <a:pt x="677" y="180"/>
                  </a:lnTo>
                  <a:lnTo>
                    <a:pt x="681" y="180"/>
                  </a:lnTo>
                  <a:lnTo>
                    <a:pt x="682" y="180"/>
                  </a:lnTo>
                  <a:lnTo>
                    <a:pt x="682" y="180"/>
                  </a:lnTo>
                  <a:lnTo>
                    <a:pt x="688" y="179"/>
                  </a:lnTo>
                  <a:lnTo>
                    <a:pt x="692" y="177"/>
                  </a:lnTo>
                  <a:lnTo>
                    <a:pt x="696" y="173"/>
                  </a:lnTo>
                  <a:lnTo>
                    <a:pt x="697" y="168"/>
                  </a:lnTo>
                  <a:lnTo>
                    <a:pt x="712" y="31"/>
                  </a:lnTo>
                  <a:lnTo>
                    <a:pt x="712" y="31"/>
                  </a:lnTo>
                  <a:lnTo>
                    <a:pt x="712" y="30"/>
                  </a:lnTo>
                  <a:lnTo>
                    <a:pt x="712" y="28"/>
                  </a:lnTo>
                  <a:lnTo>
                    <a:pt x="712" y="27"/>
                  </a:lnTo>
                  <a:lnTo>
                    <a:pt x="712" y="25"/>
                  </a:lnTo>
                  <a:lnTo>
                    <a:pt x="711" y="24"/>
                  </a:lnTo>
                  <a:lnTo>
                    <a:pt x="711" y="23"/>
                  </a:lnTo>
                  <a:lnTo>
                    <a:pt x="710" y="22"/>
                  </a:lnTo>
                  <a:lnTo>
                    <a:pt x="710" y="22"/>
                  </a:lnTo>
                  <a:lnTo>
                    <a:pt x="710" y="22"/>
                  </a:lnTo>
                  <a:lnTo>
                    <a:pt x="709" y="21"/>
                  </a:lnTo>
                  <a:lnTo>
                    <a:pt x="707" y="20"/>
                  </a:lnTo>
                  <a:lnTo>
                    <a:pt x="706" y="18"/>
                  </a:lnTo>
                  <a:lnTo>
                    <a:pt x="705" y="17"/>
                  </a:lnTo>
                  <a:lnTo>
                    <a:pt x="704" y="17"/>
                  </a:lnTo>
                  <a:lnTo>
                    <a:pt x="702" y="16"/>
                  </a:lnTo>
                  <a:lnTo>
                    <a:pt x="701" y="16"/>
                  </a:lnTo>
                  <a:lnTo>
                    <a:pt x="700" y="15"/>
                  </a:lnTo>
                  <a:lnTo>
                    <a:pt x="699" y="15"/>
                  </a:lnTo>
                  <a:lnTo>
                    <a:pt x="699" y="15"/>
                  </a:lnTo>
                  <a:lnTo>
                    <a:pt x="564" y="0"/>
                  </a:lnTo>
                  <a:lnTo>
                    <a:pt x="561" y="0"/>
                  </a:lnTo>
                  <a:lnTo>
                    <a:pt x="557" y="0"/>
                  </a:lnTo>
                  <a:lnTo>
                    <a:pt x="555" y="1"/>
                  </a:lnTo>
                  <a:lnTo>
                    <a:pt x="553" y="3"/>
                  </a:lnTo>
                  <a:lnTo>
                    <a:pt x="551" y="6"/>
                  </a:lnTo>
                  <a:lnTo>
                    <a:pt x="549" y="8"/>
                  </a:lnTo>
                  <a:lnTo>
                    <a:pt x="548" y="11"/>
                  </a:lnTo>
                  <a:lnTo>
                    <a:pt x="547" y="13"/>
                  </a:lnTo>
                  <a:lnTo>
                    <a:pt x="547" y="16"/>
                  </a:lnTo>
                  <a:lnTo>
                    <a:pt x="548" y="20"/>
                  </a:lnTo>
                  <a:lnTo>
                    <a:pt x="549" y="22"/>
                  </a:lnTo>
                  <a:lnTo>
                    <a:pt x="550" y="25"/>
                  </a:lnTo>
                  <a:lnTo>
                    <a:pt x="552" y="27"/>
                  </a:lnTo>
                  <a:lnTo>
                    <a:pt x="554" y="28"/>
                  </a:lnTo>
                  <a:lnTo>
                    <a:pt x="557" y="29"/>
                  </a:lnTo>
                  <a:lnTo>
                    <a:pt x="561" y="30"/>
                  </a:lnTo>
                  <a:lnTo>
                    <a:pt x="654" y="41"/>
                  </a:lnTo>
                  <a:lnTo>
                    <a:pt x="6" y="467"/>
                  </a:lnTo>
                  <a:lnTo>
                    <a:pt x="4" y="469"/>
                  </a:lnTo>
                  <a:lnTo>
                    <a:pt x="2" y="471"/>
                  </a:lnTo>
                  <a:lnTo>
                    <a:pt x="1" y="473"/>
                  </a:lnTo>
                  <a:lnTo>
                    <a:pt x="0" y="477"/>
                  </a:lnTo>
                  <a:lnTo>
                    <a:pt x="0" y="480"/>
                  </a:lnTo>
                  <a:lnTo>
                    <a:pt x="0" y="482"/>
                  </a:lnTo>
                  <a:lnTo>
                    <a:pt x="1" y="485"/>
                  </a:lnTo>
                  <a:lnTo>
                    <a:pt x="2" y="488"/>
                  </a:lnTo>
                  <a:lnTo>
                    <a:pt x="5" y="490"/>
                  </a:lnTo>
                  <a:lnTo>
                    <a:pt x="8" y="493"/>
                  </a:lnTo>
                  <a:lnTo>
                    <a:pt x="11" y="494"/>
                  </a:lnTo>
                  <a:lnTo>
                    <a:pt x="15" y="495"/>
                  </a:lnTo>
                  <a:close/>
                </a:path>
              </a:pathLst>
            </a:custGeom>
            <a:solidFill>
              <a:schemeClr val="lt1"/>
            </a:solidFill>
            <a:ln>
              <a:noFill/>
            </a:ln>
          </p:spPr>
          <p:txBody>
            <a:bodyPr anchorCtr="0" anchor="t" bIns="25700" lIns="51425" spcFirstLastPara="1" rIns="51425" wrap="square" tIns="25700">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1137" name="Google Shape;1137;p138"/>
            <p:cNvSpPr/>
            <p:nvPr/>
          </p:nvSpPr>
          <p:spPr>
            <a:xfrm>
              <a:off x="4892675" y="2587625"/>
              <a:ext cx="287339" cy="192088"/>
            </a:xfrm>
            <a:custGeom>
              <a:rect b="b" l="l" r="r" t="t"/>
              <a:pathLst>
                <a:path extrusionOk="0" h="602" w="903">
                  <a:moveTo>
                    <a:pt x="888" y="572"/>
                  </a:moveTo>
                  <a:lnTo>
                    <a:pt x="843" y="572"/>
                  </a:lnTo>
                  <a:lnTo>
                    <a:pt x="843" y="16"/>
                  </a:lnTo>
                  <a:lnTo>
                    <a:pt x="842" y="12"/>
                  </a:lnTo>
                  <a:lnTo>
                    <a:pt x="842" y="9"/>
                  </a:lnTo>
                  <a:lnTo>
                    <a:pt x="840" y="7"/>
                  </a:lnTo>
                  <a:lnTo>
                    <a:pt x="839" y="5"/>
                  </a:lnTo>
                  <a:lnTo>
                    <a:pt x="835" y="3"/>
                  </a:lnTo>
                  <a:lnTo>
                    <a:pt x="833" y="2"/>
                  </a:lnTo>
                  <a:lnTo>
                    <a:pt x="830" y="1"/>
                  </a:lnTo>
                  <a:lnTo>
                    <a:pt x="828" y="1"/>
                  </a:lnTo>
                  <a:lnTo>
                    <a:pt x="707" y="0"/>
                  </a:lnTo>
                  <a:lnTo>
                    <a:pt x="704" y="1"/>
                  </a:lnTo>
                  <a:lnTo>
                    <a:pt x="701" y="2"/>
                  </a:lnTo>
                  <a:lnTo>
                    <a:pt x="698" y="3"/>
                  </a:lnTo>
                  <a:lnTo>
                    <a:pt x="696" y="5"/>
                  </a:lnTo>
                  <a:lnTo>
                    <a:pt x="695" y="7"/>
                  </a:lnTo>
                  <a:lnTo>
                    <a:pt x="693" y="9"/>
                  </a:lnTo>
                  <a:lnTo>
                    <a:pt x="693" y="12"/>
                  </a:lnTo>
                  <a:lnTo>
                    <a:pt x="692" y="16"/>
                  </a:lnTo>
                  <a:lnTo>
                    <a:pt x="692" y="572"/>
                  </a:lnTo>
                  <a:lnTo>
                    <a:pt x="632" y="572"/>
                  </a:lnTo>
                  <a:lnTo>
                    <a:pt x="632" y="166"/>
                  </a:lnTo>
                  <a:lnTo>
                    <a:pt x="632" y="163"/>
                  </a:lnTo>
                  <a:lnTo>
                    <a:pt x="630" y="159"/>
                  </a:lnTo>
                  <a:lnTo>
                    <a:pt x="629" y="157"/>
                  </a:lnTo>
                  <a:lnTo>
                    <a:pt x="627" y="155"/>
                  </a:lnTo>
                  <a:lnTo>
                    <a:pt x="625" y="153"/>
                  </a:lnTo>
                  <a:lnTo>
                    <a:pt x="623" y="152"/>
                  </a:lnTo>
                  <a:lnTo>
                    <a:pt x="620" y="151"/>
                  </a:lnTo>
                  <a:lnTo>
                    <a:pt x="617" y="151"/>
                  </a:lnTo>
                  <a:lnTo>
                    <a:pt x="496" y="151"/>
                  </a:lnTo>
                  <a:lnTo>
                    <a:pt x="493" y="151"/>
                  </a:lnTo>
                  <a:lnTo>
                    <a:pt x="490" y="152"/>
                  </a:lnTo>
                  <a:lnTo>
                    <a:pt x="488" y="153"/>
                  </a:lnTo>
                  <a:lnTo>
                    <a:pt x="486" y="155"/>
                  </a:lnTo>
                  <a:lnTo>
                    <a:pt x="484" y="157"/>
                  </a:lnTo>
                  <a:lnTo>
                    <a:pt x="482" y="159"/>
                  </a:lnTo>
                  <a:lnTo>
                    <a:pt x="481" y="163"/>
                  </a:lnTo>
                  <a:lnTo>
                    <a:pt x="481" y="166"/>
                  </a:lnTo>
                  <a:lnTo>
                    <a:pt x="481" y="572"/>
                  </a:lnTo>
                  <a:lnTo>
                    <a:pt x="421" y="572"/>
                  </a:lnTo>
                  <a:lnTo>
                    <a:pt x="421" y="316"/>
                  </a:lnTo>
                  <a:lnTo>
                    <a:pt x="420" y="313"/>
                  </a:lnTo>
                  <a:lnTo>
                    <a:pt x="420" y="311"/>
                  </a:lnTo>
                  <a:lnTo>
                    <a:pt x="418" y="307"/>
                  </a:lnTo>
                  <a:lnTo>
                    <a:pt x="417" y="305"/>
                  </a:lnTo>
                  <a:lnTo>
                    <a:pt x="414" y="304"/>
                  </a:lnTo>
                  <a:lnTo>
                    <a:pt x="412" y="302"/>
                  </a:lnTo>
                  <a:lnTo>
                    <a:pt x="408" y="302"/>
                  </a:lnTo>
                  <a:lnTo>
                    <a:pt x="406" y="301"/>
                  </a:lnTo>
                  <a:lnTo>
                    <a:pt x="285" y="301"/>
                  </a:lnTo>
                  <a:lnTo>
                    <a:pt x="283" y="302"/>
                  </a:lnTo>
                  <a:lnTo>
                    <a:pt x="280" y="302"/>
                  </a:lnTo>
                  <a:lnTo>
                    <a:pt x="278" y="304"/>
                  </a:lnTo>
                  <a:lnTo>
                    <a:pt x="274" y="305"/>
                  </a:lnTo>
                  <a:lnTo>
                    <a:pt x="273" y="307"/>
                  </a:lnTo>
                  <a:lnTo>
                    <a:pt x="271" y="311"/>
                  </a:lnTo>
                  <a:lnTo>
                    <a:pt x="271" y="313"/>
                  </a:lnTo>
                  <a:lnTo>
                    <a:pt x="270" y="316"/>
                  </a:lnTo>
                  <a:lnTo>
                    <a:pt x="270" y="572"/>
                  </a:lnTo>
                  <a:lnTo>
                    <a:pt x="210" y="572"/>
                  </a:lnTo>
                  <a:lnTo>
                    <a:pt x="210" y="467"/>
                  </a:lnTo>
                  <a:lnTo>
                    <a:pt x="210" y="464"/>
                  </a:lnTo>
                  <a:lnTo>
                    <a:pt x="209" y="461"/>
                  </a:lnTo>
                  <a:lnTo>
                    <a:pt x="208" y="459"/>
                  </a:lnTo>
                  <a:lnTo>
                    <a:pt x="206" y="457"/>
                  </a:lnTo>
                  <a:lnTo>
                    <a:pt x="204" y="454"/>
                  </a:lnTo>
                  <a:lnTo>
                    <a:pt x="201" y="453"/>
                  </a:lnTo>
                  <a:lnTo>
                    <a:pt x="198" y="452"/>
                  </a:lnTo>
                  <a:lnTo>
                    <a:pt x="195" y="452"/>
                  </a:lnTo>
                  <a:lnTo>
                    <a:pt x="75" y="452"/>
                  </a:lnTo>
                  <a:lnTo>
                    <a:pt x="72" y="452"/>
                  </a:lnTo>
                  <a:lnTo>
                    <a:pt x="69" y="453"/>
                  </a:lnTo>
                  <a:lnTo>
                    <a:pt x="66" y="454"/>
                  </a:lnTo>
                  <a:lnTo>
                    <a:pt x="64" y="457"/>
                  </a:lnTo>
                  <a:lnTo>
                    <a:pt x="62" y="459"/>
                  </a:lnTo>
                  <a:lnTo>
                    <a:pt x="61" y="461"/>
                  </a:lnTo>
                  <a:lnTo>
                    <a:pt x="60" y="464"/>
                  </a:lnTo>
                  <a:lnTo>
                    <a:pt x="60" y="467"/>
                  </a:lnTo>
                  <a:lnTo>
                    <a:pt x="60" y="572"/>
                  </a:lnTo>
                  <a:lnTo>
                    <a:pt x="15" y="572"/>
                  </a:lnTo>
                  <a:lnTo>
                    <a:pt x="12" y="572"/>
                  </a:lnTo>
                  <a:lnTo>
                    <a:pt x="8" y="573"/>
                  </a:lnTo>
                  <a:lnTo>
                    <a:pt x="6" y="575"/>
                  </a:lnTo>
                  <a:lnTo>
                    <a:pt x="4" y="577"/>
                  </a:lnTo>
                  <a:lnTo>
                    <a:pt x="2" y="579"/>
                  </a:lnTo>
                  <a:lnTo>
                    <a:pt x="1" y="581"/>
                  </a:lnTo>
                  <a:lnTo>
                    <a:pt x="0" y="584"/>
                  </a:lnTo>
                  <a:lnTo>
                    <a:pt x="0" y="587"/>
                  </a:lnTo>
                  <a:lnTo>
                    <a:pt x="0" y="591"/>
                  </a:lnTo>
                  <a:lnTo>
                    <a:pt x="1" y="593"/>
                  </a:lnTo>
                  <a:lnTo>
                    <a:pt x="2" y="596"/>
                  </a:lnTo>
                  <a:lnTo>
                    <a:pt x="4" y="598"/>
                  </a:lnTo>
                  <a:lnTo>
                    <a:pt x="6" y="600"/>
                  </a:lnTo>
                  <a:lnTo>
                    <a:pt x="8" y="601"/>
                  </a:lnTo>
                  <a:lnTo>
                    <a:pt x="12" y="602"/>
                  </a:lnTo>
                  <a:lnTo>
                    <a:pt x="15" y="602"/>
                  </a:lnTo>
                  <a:lnTo>
                    <a:pt x="75" y="602"/>
                  </a:lnTo>
                  <a:lnTo>
                    <a:pt x="195" y="602"/>
                  </a:lnTo>
                  <a:lnTo>
                    <a:pt x="285" y="602"/>
                  </a:lnTo>
                  <a:lnTo>
                    <a:pt x="406" y="602"/>
                  </a:lnTo>
                  <a:lnTo>
                    <a:pt x="496" y="602"/>
                  </a:lnTo>
                  <a:lnTo>
                    <a:pt x="617" y="602"/>
                  </a:lnTo>
                  <a:lnTo>
                    <a:pt x="707" y="602"/>
                  </a:lnTo>
                  <a:lnTo>
                    <a:pt x="828" y="602"/>
                  </a:lnTo>
                  <a:lnTo>
                    <a:pt x="888" y="602"/>
                  </a:lnTo>
                  <a:lnTo>
                    <a:pt x="891" y="602"/>
                  </a:lnTo>
                  <a:lnTo>
                    <a:pt x="893" y="601"/>
                  </a:lnTo>
                  <a:lnTo>
                    <a:pt x="896" y="600"/>
                  </a:lnTo>
                  <a:lnTo>
                    <a:pt x="899" y="598"/>
                  </a:lnTo>
                  <a:lnTo>
                    <a:pt x="900" y="596"/>
                  </a:lnTo>
                  <a:lnTo>
                    <a:pt x="902" y="593"/>
                  </a:lnTo>
                  <a:lnTo>
                    <a:pt x="902" y="591"/>
                  </a:lnTo>
                  <a:lnTo>
                    <a:pt x="903" y="587"/>
                  </a:lnTo>
                  <a:lnTo>
                    <a:pt x="902" y="584"/>
                  </a:lnTo>
                  <a:lnTo>
                    <a:pt x="902" y="581"/>
                  </a:lnTo>
                  <a:lnTo>
                    <a:pt x="900" y="579"/>
                  </a:lnTo>
                  <a:lnTo>
                    <a:pt x="899" y="577"/>
                  </a:lnTo>
                  <a:lnTo>
                    <a:pt x="896" y="575"/>
                  </a:lnTo>
                  <a:lnTo>
                    <a:pt x="893" y="573"/>
                  </a:lnTo>
                  <a:lnTo>
                    <a:pt x="891" y="572"/>
                  </a:lnTo>
                  <a:lnTo>
                    <a:pt x="888" y="572"/>
                  </a:lnTo>
                  <a:close/>
                </a:path>
              </a:pathLst>
            </a:custGeom>
            <a:solidFill>
              <a:schemeClr val="lt1"/>
            </a:solidFill>
            <a:ln>
              <a:noFill/>
            </a:ln>
          </p:spPr>
          <p:txBody>
            <a:bodyPr anchorCtr="0" anchor="t" bIns="25700" lIns="51425" spcFirstLastPara="1" rIns="51425" wrap="square" tIns="25700">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grpSp>
      <p:grpSp>
        <p:nvGrpSpPr>
          <p:cNvPr descr="This image is an icon of gears. " id="1138" name="Google Shape;1138;p138"/>
          <p:cNvGrpSpPr/>
          <p:nvPr/>
        </p:nvGrpSpPr>
        <p:grpSpPr>
          <a:xfrm>
            <a:off x="3649037" y="3478052"/>
            <a:ext cx="211866" cy="221619"/>
            <a:chOff x="7048500" y="1387475"/>
            <a:chExt cx="276227" cy="284164"/>
          </a:xfrm>
        </p:grpSpPr>
        <p:sp>
          <p:nvSpPr>
            <p:cNvPr id="1139" name="Google Shape;1139;p138"/>
            <p:cNvSpPr/>
            <p:nvPr/>
          </p:nvSpPr>
          <p:spPr>
            <a:xfrm>
              <a:off x="7161213" y="1387475"/>
              <a:ext cx="163514" cy="160337"/>
            </a:xfrm>
            <a:custGeom>
              <a:rect b="b" l="l" r="r" t="t"/>
              <a:pathLst>
                <a:path extrusionOk="0" h="506" w="512">
                  <a:moveTo>
                    <a:pt x="256" y="350"/>
                  </a:moveTo>
                  <a:lnTo>
                    <a:pt x="246" y="348"/>
                  </a:lnTo>
                  <a:lnTo>
                    <a:pt x="238" y="347"/>
                  </a:lnTo>
                  <a:lnTo>
                    <a:pt x="229" y="345"/>
                  </a:lnTo>
                  <a:lnTo>
                    <a:pt x="221" y="342"/>
                  </a:lnTo>
                  <a:lnTo>
                    <a:pt x="213" y="338"/>
                  </a:lnTo>
                  <a:lnTo>
                    <a:pt x="206" y="334"/>
                  </a:lnTo>
                  <a:lnTo>
                    <a:pt x="198" y="328"/>
                  </a:lnTo>
                  <a:lnTo>
                    <a:pt x="192" y="323"/>
                  </a:lnTo>
                  <a:lnTo>
                    <a:pt x="187" y="316"/>
                  </a:lnTo>
                  <a:lnTo>
                    <a:pt x="181" y="310"/>
                  </a:lnTo>
                  <a:lnTo>
                    <a:pt x="177" y="302"/>
                  </a:lnTo>
                  <a:lnTo>
                    <a:pt x="173" y="294"/>
                  </a:lnTo>
                  <a:lnTo>
                    <a:pt x="169" y="286"/>
                  </a:lnTo>
                  <a:lnTo>
                    <a:pt x="167" y="278"/>
                  </a:lnTo>
                  <a:lnTo>
                    <a:pt x="166" y="268"/>
                  </a:lnTo>
                  <a:lnTo>
                    <a:pt x="165" y="260"/>
                  </a:lnTo>
                  <a:lnTo>
                    <a:pt x="166" y="250"/>
                  </a:lnTo>
                  <a:lnTo>
                    <a:pt x="167" y="240"/>
                  </a:lnTo>
                  <a:lnTo>
                    <a:pt x="169" y="232"/>
                  </a:lnTo>
                  <a:lnTo>
                    <a:pt x="173" y="223"/>
                  </a:lnTo>
                  <a:lnTo>
                    <a:pt x="177" y="216"/>
                  </a:lnTo>
                  <a:lnTo>
                    <a:pt x="181" y="208"/>
                  </a:lnTo>
                  <a:lnTo>
                    <a:pt x="187" y="201"/>
                  </a:lnTo>
                  <a:lnTo>
                    <a:pt x="192" y="194"/>
                  </a:lnTo>
                  <a:lnTo>
                    <a:pt x="198" y="189"/>
                  </a:lnTo>
                  <a:lnTo>
                    <a:pt x="206" y="184"/>
                  </a:lnTo>
                  <a:lnTo>
                    <a:pt x="213" y="179"/>
                  </a:lnTo>
                  <a:lnTo>
                    <a:pt x="221" y="175"/>
                  </a:lnTo>
                  <a:lnTo>
                    <a:pt x="229" y="172"/>
                  </a:lnTo>
                  <a:lnTo>
                    <a:pt x="238" y="170"/>
                  </a:lnTo>
                  <a:lnTo>
                    <a:pt x="246" y="169"/>
                  </a:lnTo>
                  <a:lnTo>
                    <a:pt x="256" y="168"/>
                  </a:lnTo>
                  <a:lnTo>
                    <a:pt x="265" y="169"/>
                  </a:lnTo>
                  <a:lnTo>
                    <a:pt x="274" y="170"/>
                  </a:lnTo>
                  <a:lnTo>
                    <a:pt x="283" y="172"/>
                  </a:lnTo>
                  <a:lnTo>
                    <a:pt x="291" y="175"/>
                  </a:lnTo>
                  <a:lnTo>
                    <a:pt x="299" y="179"/>
                  </a:lnTo>
                  <a:lnTo>
                    <a:pt x="306" y="184"/>
                  </a:lnTo>
                  <a:lnTo>
                    <a:pt x="314" y="189"/>
                  </a:lnTo>
                  <a:lnTo>
                    <a:pt x="320" y="194"/>
                  </a:lnTo>
                  <a:lnTo>
                    <a:pt x="326" y="201"/>
                  </a:lnTo>
                  <a:lnTo>
                    <a:pt x="331" y="208"/>
                  </a:lnTo>
                  <a:lnTo>
                    <a:pt x="335" y="216"/>
                  </a:lnTo>
                  <a:lnTo>
                    <a:pt x="340" y="223"/>
                  </a:lnTo>
                  <a:lnTo>
                    <a:pt x="343" y="232"/>
                  </a:lnTo>
                  <a:lnTo>
                    <a:pt x="345" y="240"/>
                  </a:lnTo>
                  <a:lnTo>
                    <a:pt x="346" y="250"/>
                  </a:lnTo>
                  <a:lnTo>
                    <a:pt x="346" y="260"/>
                  </a:lnTo>
                  <a:lnTo>
                    <a:pt x="346" y="268"/>
                  </a:lnTo>
                  <a:lnTo>
                    <a:pt x="345" y="278"/>
                  </a:lnTo>
                  <a:lnTo>
                    <a:pt x="343" y="286"/>
                  </a:lnTo>
                  <a:lnTo>
                    <a:pt x="340" y="294"/>
                  </a:lnTo>
                  <a:lnTo>
                    <a:pt x="335" y="302"/>
                  </a:lnTo>
                  <a:lnTo>
                    <a:pt x="331" y="310"/>
                  </a:lnTo>
                  <a:lnTo>
                    <a:pt x="326" y="316"/>
                  </a:lnTo>
                  <a:lnTo>
                    <a:pt x="320" y="323"/>
                  </a:lnTo>
                  <a:lnTo>
                    <a:pt x="314" y="328"/>
                  </a:lnTo>
                  <a:lnTo>
                    <a:pt x="306" y="334"/>
                  </a:lnTo>
                  <a:lnTo>
                    <a:pt x="299" y="338"/>
                  </a:lnTo>
                  <a:lnTo>
                    <a:pt x="291" y="342"/>
                  </a:lnTo>
                  <a:lnTo>
                    <a:pt x="283" y="345"/>
                  </a:lnTo>
                  <a:lnTo>
                    <a:pt x="274" y="347"/>
                  </a:lnTo>
                  <a:lnTo>
                    <a:pt x="265" y="348"/>
                  </a:lnTo>
                  <a:lnTo>
                    <a:pt x="256" y="350"/>
                  </a:lnTo>
                  <a:close/>
                  <a:moveTo>
                    <a:pt x="504" y="320"/>
                  </a:moveTo>
                  <a:lnTo>
                    <a:pt x="456" y="292"/>
                  </a:lnTo>
                  <a:lnTo>
                    <a:pt x="458" y="276"/>
                  </a:lnTo>
                  <a:lnTo>
                    <a:pt x="459" y="259"/>
                  </a:lnTo>
                  <a:lnTo>
                    <a:pt x="458" y="241"/>
                  </a:lnTo>
                  <a:lnTo>
                    <a:pt x="456" y="225"/>
                  </a:lnTo>
                  <a:lnTo>
                    <a:pt x="504" y="198"/>
                  </a:lnTo>
                  <a:lnTo>
                    <a:pt x="506" y="197"/>
                  </a:lnTo>
                  <a:lnTo>
                    <a:pt x="509" y="194"/>
                  </a:lnTo>
                  <a:lnTo>
                    <a:pt x="510" y="191"/>
                  </a:lnTo>
                  <a:lnTo>
                    <a:pt x="511" y="189"/>
                  </a:lnTo>
                  <a:lnTo>
                    <a:pt x="512" y="186"/>
                  </a:lnTo>
                  <a:lnTo>
                    <a:pt x="512" y="184"/>
                  </a:lnTo>
                  <a:lnTo>
                    <a:pt x="511" y="181"/>
                  </a:lnTo>
                  <a:lnTo>
                    <a:pt x="510" y="178"/>
                  </a:lnTo>
                  <a:lnTo>
                    <a:pt x="453" y="80"/>
                  </a:lnTo>
                  <a:lnTo>
                    <a:pt x="449" y="76"/>
                  </a:lnTo>
                  <a:lnTo>
                    <a:pt x="443" y="72"/>
                  </a:lnTo>
                  <a:lnTo>
                    <a:pt x="438" y="72"/>
                  </a:lnTo>
                  <a:lnTo>
                    <a:pt x="433" y="74"/>
                  </a:lnTo>
                  <a:lnTo>
                    <a:pt x="387" y="102"/>
                  </a:lnTo>
                  <a:lnTo>
                    <a:pt x="376" y="94"/>
                  </a:lnTo>
                  <a:lnTo>
                    <a:pt x="363" y="85"/>
                  </a:lnTo>
                  <a:lnTo>
                    <a:pt x="348" y="78"/>
                  </a:lnTo>
                  <a:lnTo>
                    <a:pt x="332" y="69"/>
                  </a:lnTo>
                  <a:lnTo>
                    <a:pt x="332" y="14"/>
                  </a:lnTo>
                  <a:lnTo>
                    <a:pt x="332" y="10"/>
                  </a:lnTo>
                  <a:lnTo>
                    <a:pt x="331" y="8"/>
                  </a:lnTo>
                  <a:lnTo>
                    <a:pt x="330" y="5"/>
                  </a:lnTo>
                  <a:lnTo>
                    <a:pt x="328" y="3"/>
                  </a:lnTo>
                  <a:lnTo>
                    <a:pt x="326" y="2"/>
                  </a:lnTo>
                  <a:lnTo>
                    <a:pt x="322" y="1"/>
                  </a:lnTo>
                  <a:lnTo>
                    <a:pt x="320" y="0"/>
                  </a:lnTo>
                  <a:lnTo>
                    <a:pt x="317" y="0"/>
                  </a:lnTo>
                  <a:lnTo>
                    <a:pt x="204" y="0"/>
                  </a:lnTo>
                  <a:lnTo>
                    <a:pt x="200" y="0"/>
                  </a:lnTo>
                  <a:lnTo>
                    <a:pt x="198" y="1"/>
                  </a:lnTo>
                  <a:lnTo>
                    <a:pt x="195" y="2"/>
                  </a:lnTo>
                  <a:lnTo>
                    <a:pt x="193" y="3"/>
                  </a:lnTo>
                  <a:lnTo>
                    <a:pt x="192" y="5"/>
                  </a:lnTo>
                  <a:lnTo>
                    <a:pt x="190" y="8"/>
                  </a:lnTo>
                  <a:lnTo>
                    <a:pt x="190" y="10"/>
                  </a:lnTo>
                  <a:lnTo>
                    <a:pt x="189" y="14"/>
                  </a:lnTo>
                  <a:lnTo>
                    <a:pt x="189" y="68"/>
                  </a:lnTo>
                  <a:lnTo>
                    <a:pt x="179" y="71"/>
                  </a:lnTo>
                  <a:lnTo>
                    <a:pt x="169" y="75"/>
                  </a:lnTo>
                  <a:lnTo>
                    <a:pt x="162" y="78"/>
                  </a:lnTo>
                  <a:lnTo>
                    <a:pt x="154" y="82"/>
                  </a:lnTo>
                  <a:lnTo>
                    <a:pt x="141" y="92"/>
                  </a:lnTo>
                  <a:lnTo>
                    <a:pt x="129" y="102"/>
                  </a:lnTo>
                  <a:lnTo>
                    <a:pt x="81" y="74"/>
                  </a:lnTo>
                  <a:lnTo>
                    <a:pt x="75" y="72"/>
                  </a:lnTo>
                  <a:lnTo>
                    <a:pt x="69" y="74"/>
                  </a:lnTo>
                  <a:lnTo>
                    <a:pt x="67" y="74"/>
                  </a:lnTo>
                  <a:lnTo>
                    <a:pt x="65" y="76"/>
                  </a:lnTo>
                  <a:lnTo>
                    <a:pt x="62" y="78"/>
                  </a:lnTo>
                  <a:lnTo>
                    <a:pt x="60" y="80"/>
                  </a:lnTo>
                  <a:lnTo>
                    <a:pt x="3" y="177"/>
                  </a:lnTo>
                  <a:lnTo>
                    <a:pt x="1" y="184"/>
                  </a:lnTo>
                  <a:lnTo>
                    <a:pt x="1" y="189"/>
                  </a:lnTo>
                  <a:lnTo>
                    <a:pt x="3" y="192"/>
                  </a:lnTo>
                  <a:lnTo>
                    <a:pt x="4" y="194"/>
                  </a:lnTo>
                  <a:lnTo>
                    <a:pt x="6" y="197"/>
                  </a:lnTo>
                  <a:lnTo>
                    <a:pt x="9" y="198"/>
                  </a:lnTo>
                  <a:lnTo>
                    <a:pt x="56" y="225"/>
                  </a:lnTo>
                  <a:lnTo>
                    <a:pt x="54" y="241"/>
                  </a:lnTo>
                  <a:lnTo>
                    <a:pt x="53" y="259"/>
                  </a:lnTo>
                  <a:lnTo>
                    <a:pt x="53" y="276"/>
                  </a:lnTo>
                  <a:lnTo>
                    <a:pt x="55" y="292"/>
                  </a:lnTo>
                  <a:lnTo>
                    <a:pt x="8" y="320"/>
                  </a:lnTo>
                  <a:lnTo>
                    <a:pt x="4" y="324"/>
                  </a:lnTo>
                  <a:lnTo>
                    <a:pt x="1" y="328"/>
                  </a:lnTo>
                  <a:lnTo>
                    <a:pt x="0" y="331"/>
                  </a:lnTo>
                  <a:lnTo>
                    <a:pt x="0" y="335"/>
                  </a:lnTo>
                  <a:lnTo>
                    <a:pt x="1" y="338"/>
                  </a:lnTo>
                  <a:lnTo>
                    <a:pt x="3" y="340"/>
                  </a:lnTo>
                  <a:lnTo>
                    <a:pt x="59" y="437"/>
                  </a:lnTo>
                  <a:lnTo>
                    <a:pt x="60" y="439"/>
                  </a:lnTo>
                  <a:lnTo>
                    <a:pt x="62" y="442"/>
                  </a:lnTo>
                  <a:lnTo>
                    <a:pt x="66" y="444"/>
                  </a:lnTo>
                  <a:lnTo>
                    <a:pt x="68" y="445"/>
                  </a:lnTo>
                  <a:lnTo>
                    <a:pt x="71" y="446"/>
                  </a:lnTo>
                  <a:lnTo>
                    <a:pt x="73" y="445"/>
                  </a:lnTo>
                  <a:lnTo>
                    <a:pt x="76" y="445"/>
                  </a:lnTo>
                  <a:lnTo>
                    <a:pt x="80" y="444"/>
                  </a:lnTo>
                  <a:lnTo>
                    <a:pt x="129" y="416"/>
                  </a:lnTo>
                  <a:lnTo>
                    <a:pt x="141" y="427"/>
                  </a:lnTo>
                  <a:lnTo>
                    <a:pt x="154" y="435"/>
                  </a:lnTo>
                  <a:lnTo>
                    <a:pt x="162" y="439"/>
                  </a:lnTo>
                  <a:lnTo>
                    <a:pt x="169" y="444"/>
                  </a:lnTo>
                  <a:lnTo>
                    <a:pt x="179" y="447"/>
                  </a:lnTo>
                  <a:lnTo>
                    <a:pt x="189" y="451"/>
                  </a:lnTo>
                  <a:lnTo>
                    <a:pt x="189" y="491"/>
                  </a:lnTo>
                  <a:lnTo>
                    <a:pt x="190" y="494"/>
                  </a:lnTo>
                  <a:lnTo>
                    <a:pt x="190" y="497"/>
                  </a:lnTo>
                  <a:lnTo>
                    <a:pt x="192" y="499"/>
                  </a:lnTo>
                  <a:lnTo>
                    <a:pt x="193" y="501"/>
                  </a:lnTo>
                  <a:lnTo>
                    <a:pt x="195" y="504"/>
                  </a:lnTo>
                  <a:lnTo>
                    <a:pt x="198" y="505"/>
                  </a:lnTo>
                  <a:lnTo>
                    <a:pt x="200" y="506"/>
                  </a:lnTo>
                  <a:lnTo>
                    <a:pt x="204" y="506"/>
                  </a:lnTo>
                  <a:lnTo>
                    <a:pt x="317" y="506"/>
                  </a:lnTo>
                  <a:lnTo>
                    <a:pt x="320" y="506"/>
                  </a:lnTo>
                  <a:lnTo>
                    <a:pt x="322" y="505"/>
                  </a:lnTo>
                  <a:lnTo>
                    <a:pt x="326" y="504"/>
                  </a:lnTo>
                  <a:lnTo>
                    <a:pt x="328" y="501"/>
                  </a:lnTo>
                  <a:lnTo>
                    <a:pt x="330" y="499"/>
                  </a:lnTo>
                  <a:lnTo>
                    <a:pt x="331" y="497"/>
                  </a:lnTo>
                  <a:lnTo>
                    <a:pt x="332" y="494"/>
                  </a:lnTo>
                  <a:lnTo>
                    <a:pt x="332" y="491"/>
                  </a:lnTo>
                  <a:lnTo>
                    <a:pt x="332" y="448"/>
                  </a:lnTo>
                  <a:lnTo>
                    <a:pt x="348" y="439"/>
                  </a:lnTo>
                  <a:lnTo>
                    <a:pt x="363" y="432"/>
                  </a:lnTo>
                  <a:lnTo>
                    <a:pt x="376" y="424"/>
                  </a:lnTo>
                  <a:lnTo>
                    <a:pt x="387" y="416"/>
                  </a:lnTo>
                  <a:lnTo>
                    <a:pt x="433" y="444"/>
                  </a:lnTo>
                  <a:lnTo>
                    <a:pt x="435" y="445"/>
                  </a:lnTo>
                  <a:lnTo>
                    <a:pt x="438" y="445"/>
                  </a:lnTo>
                  <a:lnTo>
                    <a:pt x="441" y="446"/>
                  </a:lnTo>
                  <a:lnTo>
                    <a:pt x="443" y="445"/>
                  </a:lnTo>
                  <a:lnTo>
                    <a:pt x="447" y="444"/>
                  </a:lnTo>
                  <a:lnTo>
                    <a:pt x="449" y="443"/>
                  </a:lnTo>
                  <a:lnTo>
                    <a:pt x="451" y="440"/>
                  </a:lnTo>
                  <a:lnTo>
                    <a:pt x="453" y="437"/>
                  </a:lnTo>
                  <a:lnTo>
                    <a:pt x="510" y="340"/>
                  </a:lnTo>
                  <a:lnTo>
                    <a:pt x="511" y="338"/>
                  </a:lnTo>
                  <a:lnTo>
                    <a:pt x="512" y="335"/>
                  </a:lnTo>
                  <a:lnTo>
                    <a:pt x="512" y="331"/>
                  </a:lnTo>
                  <a:lnTo>
                    <a:pt x="511" y="328"/>
                  </a:lnTo>
                  <a:lnTo>
                    <a:pt x="510" y="326"/>
                  </a:lnTo>
                  <a:lnTo>
                    <a:pt x="509" y="323"/>
                  </a:lnTo>
                  <a:lnTo>
                    <a:pt x="506" y="321"/>
                  </a:lnTo>
                  <a:lnTo>
                    <a:pt x="504" y="320"/>
                  </a:lnTo>
                  <a:close/>
                </a:path>
              </a:pathLst>
            </a:custGeom>
            <a:solidFill>
              <a:schemeClr val="lt1"/>
            </a:solidFill>
            <a:ln>
              <a:noFill/>
            </a:ln>
          </p:spPr>
          <p:txBody>
            <a:bodyPr anchorCtr="0" anchor="t" bIns="25700" lIns="51425" spcFirstLastPara="1" rIns="51425" wrap="square" tIns="25700">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1140" name="Google Shape;1140;p138"/>
            <p:cNvSpPr/>
            <p:nvPr/>
          </p:nvSpPr>
          <p:spPr>
            <a:xfrm>
              <a:off x="7048500" y="1509713"/>
              <a:ext cx="161924" cy="161926"/>
            </a:xfrm>
            <a:custGeom>
              <a:rect b="b" l="l" r="r" t="t"/>
              <a:pathLst>
                <a:path extrusionOk="0" h="509" w="511">
                  <a:moveTo>
                    <a:pt x="256" y="339"/>
                  </a:moveTo>
                  <a:lnTo>
                    <a:pt x="246" y="338"/>
                  </a:lnTo>
                  <a:lnTo>
                    <a:pt x="237" y="337"/>
                  </a:lnTo>
                  <a:lnTo>
                    <a:pt x="229" y="335"/>
                  </a:lnTo>
                  <a:lnTo>
                    <a:pt x="220" y="332"/>
                  </a:lnTo>
                  <a:lnTo>
                    <a:pt x="213" y="328"/>
                  </a:lnTo>
                  <a:lnTo>
                    <a:pt x="205" y="323"/>
                  </a:lnTo>
                  <a:lnTo>
                    <a:pt x="198" y="319"/>
                  </a:lnTo>
                  <a:lnTo>
                    <a:pt x="191" y="312"/>
                  </a:lnTo>
                  <a:lnTo>
                    <a:pt x="186" y="306"/>
                  </a:lnTo>
                  <a:lnTo>
                    <a:pt x="181" y="300"/>
                  </a:lnTo>
                  <a:lnTo>
                    <a:pt x="176" y="292"/>
                  </a:lnTo>
                  <a:lnTo>
                    <a:pt x="172" y="284"/>
                  </a:lnTo>
                  <a:lnTo>
                    <a:pt x="169" y="276"/>
                  </a:lnTo>
                  <a:lnTo>
                    <a:pt x="167" y="267"/>
                  </a:lnTo>
                  <a:lnTo>
                    <a:pt x="166" y="258"/>
                  </a:lnTo>
                  <a:lnTo>
                    <a:pt x="166" y="249"/>
                  </a:lnTo>
                  <a:lnTo>
                    <a:pt x="166" y="240"/>
                  </a:lnTo>
                  <a:lnTo>
                    <a:pt x="167" y="231"/>
                  </a:lnTo>
                  <a:lnTo>
                    <a:pt x="169" y="223"/>
                  </a:lnTo>
                  <a:lnTo>
                    <a:pt x="172" y="214"/>
                  </a:lnTo>
                  <a:lnTo>
                    <a:pt x="176" y="206"/>
                  </a:lnTo>
                  <a:lnTo>
                    <a:pt x="181" y="199"/>
                  </a:lnTo>
                  <a:lnTo>
                    <a:pt x="186" y="191"/>
                  </a:lnTo>
                  <a:lnTo>
                    <a:pt x="191" y="185"/>
                  </a:lnTo>
                  <a:lnTo>
                    <a:pt x="198" y="179"/>
                  </a:lnTo>
                  <a:lnTo>
                    <a:pt x="205" y="173"/>
                  </a:lnTo>
                  <a:lnTo>
                    <a:pt x="213" y="169"/>
                  </a:lnTo>
                  <a:lnTo>
                    <a:pt x="220" y="165"/>
                  </a:lnTo>
                  <a:lnTo>
                    <a:pt x="229" y="163"/>
                  </a:lnTo>
                  <a:lnTo>
                    <a:pt x="237" y="159"/>
                  </a:lnTo>
                  <a:lnTo>
                    <a:pt x="246" y="158"/>
                  </a:lnTo>
                  <a:lnTo>
                    <a:pt x="256" y="158"/>
                  </a:lnTo>
                  <a:lnTo>
                    <a:pt x="265" y="158"/>
                  </a:lnTo>
                  <a:lnTo>
                    <a:pt x="274" y="159"/>
                  </a:lnTo>
                  <a:lnTo>
                    <a:pt x="282" y="163"/>
                  </a:lnTo>
                  <a:lnTo>
                    <a:pt x="291" y="165"/>
                  </a:lnTo>
                  <a:lnTo>
                    <a:pt x="298" y="169"/>
                  </a:lnTo>
                  <a:lnTo>
                    <a:pt x="306" y="173"/>
                  </a:lnTo>
                  <a:lnTo>
                    <a:pt x="313" y="179"/>
                  </a:lnTo>
                  <a:lnTo>
                    <a:pt x="320" y="185"/>
                  </a:lnTo>
                  <a:lnTo>
                    <a:pt x="325" y="191"/>
                  </a:lnTo>
                  <a:lnTo>
                    <a:pt x="331" y="199"/>
                  </a:lnTo>
                  <a:lnTo>
                    <a:pt x="335" y="206"/>
                  </a:lnTo>
                  <a:lnTo>
                    <a:pt x="339" y="214"/>
                  </a:lnTo>
                  <a:lnTo>
                    <a:pt x="342" y="223"/>
                  </a:lnTo>
                  <a:lnTo>
                    <a:pt x="344" y="231"/>
                  </a:lnTo>
                  <a:lnTo>
                    <a:pt x="346" y="240"/>
                  </a:lnTo>
                  <a:lnTo>
                    <a:pt x="347" y="249"/>
                  </a:lnTo>
                  <a:lnTo>
                    <a:pt x="346" y="258"/>
                  </a:lnTo>
                  <a:lnTo>
                    <a:pt x="344" y="267"/>
                  </a:lnTo>
                  <a:lnTo>
                    <a:pt x="342" y="276"/>
                  </a:lnTo>
                  <a:lnTo>
                    <a:pt x="339" y="284"/>
                  </a:lnTo>
                  <a:lnTo>
                    <a:pt x="335" y="292"/>
                  </a:lnTo>
                  <a:lnTo>
                    <a:pt x="331" y="300"/>
                  </a:lnTo>
                  <a:lnTo>
                    <a:pt x="325" y="306"/>
                  </a:lnTo>
                  <a:lnTo>
                    <a:pt x="320" y="312"/>
                  </a:lnTo>
                  <a:lnTo>
                    <a:pt x="313" y="319"/>
                  </a:lnTo>
                  <a:lnTo>
                    <a:pt x="306" y="323"/>
                  </a:lnTo>
                  <a:lnTo>
                    <a:pt x="298" y="328"/>
                  </a:lnTo>
                  <a:lnTo>
                    <a:pt x="291" y="332"/>
                  </a:lnTo>
                  <a:lnTo>
                    <a:pt x="282" y="335"/>
                  </a:lnTo>
                  <a:lnTo>
                    <a:pt x="274" y="337"/>
                  </a:lnTo>
                  <a:lnTo>
                    <a:pt x="265" y="338"/>
                  </a:lnTo>
                  <a:lnTo>
                    <a:pt x="256" y="339"/>
                  </a:lnTo>
                  <a:close/>
                  <a:moveTo>
                    <a:pt x="510" y="179"/>
                  </a:moveTo>
                  <a:lnTo>
                    <a:pt x="511" y="177"/>
                  </a:lnTo>
                  <a:lnTo>
                    <a:pt x="511" y="173"/>
                  </a:lnTo>
                  <a:lnTo>
                    <a:pt x="510" y="171"/>
                  </a:lnTo>
                  <a:lnTo>
                    <a:pt x="509" y="168"/>
                  </a:lnTo>
                  <a:lnTo>
                    <a:pt x="453" y="70"/>
                  </a:lnTo>
                  <a:lnTo>
                    <a:pt x="450" y="67"/>
                  </a:lnTo>
                  <a:lnTo>
                    <a:pt x="448" y="65"/>
                  </a:lnTo>
                  <a:lnTo>
                    <a:pt x="446" y="64"/>
                  </a:lnTo>
                  <a:lnTo>
                    <a:pt x="443" y="64"/>
                  </a:lnTo>
                  <a:lnTo>
                    <a:pt x="441" y="63"/>
                  </a:lnTo>
                  <a:lnTo>
                    <a:pt x="438" y="63"/>
                  </a:lnTo>
                  <a:lnTo>
                    <a:pt x="434" y="63"/>
                  </a:lnTo>
                  <a:lnTo>
                    <a:pt x="432" y="65"/>
                  </a:lnTo>
                  <a:lnTo>
                    <a:pt x="386" y="92"/>
                  </a:lnTo>
                  <a:lnTo>
                    <a:pt x="375" y="83"/>
                  </a:lnTo>
                  <a:lnTo>
                    <a:pt x="363" y="75"/>
                  </a:lnTo>
                  <a:lnTo>
                    <a:pt x="348" y="67"/>
                  </a:lnTo>
                  <a:lnTo>
                    <a:pt x="332" y="59"/>
                  </a:lnTo>
                  <a:lnTo>
                    <a:pt x="332" y="14"/>
                  </a:lnTo>
                  <a:lnTo>
                    <a:pt x="332" y="12"/>
                  </a:lnTo>
                  <a:lnTo>
                    <a:pt x="331" y="9"/>
                  </a:lnTo>
                  <a:lnTo>
                    <a:pt x="329" y="6"/>
                  </a:lnTo>
                  <a:lnTo>
                    <a:pt x="327" y="4"/>
                  </a:lnTo>
                  <a:lnTo>
                    <a:pt x="325" y="2"/>
                  </a:lnTo>
                  <a:lnTo>
                    <a:pt x="323" y="1"/>
                  </a:lnTo>
                  <a:lnTo>
                    <a:pt x="320" y="0"/>
                  </a:lnTo>
                  <a:lnTo>
                    <a:pt x="317" y="0"/>
                  </a:lnTo>
                  <a:lnTo>
                    <a:pt x="203" y="0"/>
                  </a:lnTo>
                  <a:lnTo>
                    <a:pt x="201" y="0"/>
                  </a:lnTo>
                  <a:lnTo>
                    <a:pt x="198" y="1"/>
                  </a:lnTo>
                  <a:lnTo>
                    <a:pt x="196" y="2"/>
                  </a:lnTo>
                  <a:lnTo>
                    <a:pt x="194" y="4"/>
                  </a:lnTo>
                  <a:lnTo>
                    <a:pt x="191" y="6"/>
                  </a:lnTo>
                  <a:lnTo>
                    <a:pt x="190" y="9"/>
                  </a:lnTo>
                  <a:lnTo>
                    <a:pt x="189" y="12"/>
                  </a:lnTo>
                  <a:lnTo>
                    <a:pt x="188" y="14"/>
                  </a:lnTo>
                  <a:lnTo>
                    <a:pt x="188" y="58"/>
                  </a:lnTo>
                  <a:lnTo>
                    <a:pt x="179" y="61"/>
                  </a:lnTo>
                  <a:lnTo>
                    <a:pt x="170" y="64"/>
                  </a:lnTo>
                  <a:lnTo>
                    <a:pt x="161" y="68"/>
                  </a:lnTo>
                  <a:lnTo>
                    <a:pt x="154" y="72"/>
                  </a:lnTo>
                  <a:lnTo>
                    <a:pt x="141" y="81"/>
                  </a:lnTo>
                  <a:lnTo>
                    <a:pt x="128" y="92"/>
                  </a:lnTo>
                  <a:lnTo>
                    <a:pt x="80" y="64"/>
                  </a:lnTo>
                  <a:lnTo>
                    <a:pt x="75" y="62"/>
                  </a:lnTo>
                  <a:lnTo>
                    <a:pt x="68" y="63"/>
                  </a:lnTo>
                  <a:lnTo>
                    <a:pt x="66" y="64"/>
                  </a:lnTo>
                  <a:lnTo>
                    <a:pt x="64" y="65"/>
                  </a:lnTo>
                  <a:lnTo>
                    <a:pt x="62" y="67"/>
                  </a:lnTo>
                  <a:lnTo>
                    <a:pt x="60" y="70"/>
                  </a:lnTo>
                  <a:lnTo>
                    <a:pt x="3" y="168"/>
                  </a:lnTo>
                  <a:lnTo>
                    <a:pt x="2" y="171"/>
                  </a:lnTo>
                  <a:lnTo>
                    <a:pt x="1" y="173"/>
                  </a:lnTo>
                  <a:lnTo>
                    <a:pt x="1" y="177"/>
                  </a:lnTo>
                  <a:lnTo>
                    <a:pt x="1" y="179"/>
                  </a:lnTo>
                  <a:lnTo>
                    <a:pt x="2" y="182"/>
                  </a:lnTo>
                  <a:lnTo>
                    <a:pt x="4" y="184"/>
                  </a:lnTo>
                  <a:lnTo>
                    <a:pt x="5" y="186"/>
                  </a:lnTo>
                  <a:lnTo>
                    <a:pt x="8" y="188"/>
                  </a:lnTo>
                  <a:lnTo>
                    <a:pt x="56" y="216"/>
                  </a:lnTo>
                  <a:lnTo>
                    <a:pt x="53" y="233"/>
                  </a:lnTo>
                  <a:lnTo>
                    <a:pt x="52" y="249"/>
                  </a:lnTo>
                  <a:lnTo>
                    <a:pt x="53" y="265"/>
                  </a:lnTo>
                  <a:lnTo>
                    <a:pt x="56" y="282"/>
                  </a:lnTo>
                  <a:lnTo>
                    <a:pt x="7" y="309"/>
                  </a:lnTo>
                  <a:lnTo>
                    <a:pt x="5" y="311"/>
                  </a:lnTo>
                  <a:lnTo>
                    <a:pt x="3" y="313"/>
                  </a:lnTo>
                  <a:lnTo>
                    <a:pt x="2" y="317"/>
                  </a:lnTo>
                  <a:lnTo>
                    <a:pt x="1" y="320"/>
                  </a:lnTo>
                  <a:lnTo>
                    <a:pt x="0" y="322"/>
                  </a:lnTo>
                  <a:lnTo>
                    <a:pt x="0" y="324"/>
                  </a:lnTo>
                  <a:lnTo>
                    <a:pt x="1" y="327"/>
                  </a:lnTo>
                  <a:lnTo>
                    <a:pt x="2" y="330"/>
                  </a:lnTo>
                  <a:lnTo>
                    <a:pt x="59" y="429"/>
                  </a:lnTo>
                  <a:lnTo>
                    <a:pt x="63" y="432"/>
                  </a:lnTo>
                  <a:lnTo>
                    <a:pt x="67" y="434"/>
                  </a:lnTo>
                  <a:lnTo>
                    <a:pt x="71" y="435"/>
                  </a:lnTo>
                  <a:lnTo>
                    <a:pt x="74" y="435"/>
                  </a:lnTo>
                  <a:lnTo>
                    <a:pt x="76" y="434"/>
                  </a:lnTo>
                  <a:lnTo>
                    <a:pt x="79" y="433"/>
                  </a:lnTo>
                  <a:lnTo>
                    <a:pt x="128" y="407"/>
                  </a:lnTo>
                  <a:lnTo>
                    <a:pt x="140" y="416"/>
                  </a:lnTo>
                  <a:lnTo>
                    <a:pt x="154" y="426"/>
                  </a:lnTo>
                  <a:lnTo>
                    <a:pt x="161" y="430"/>
                  </a:lnTo>
                  <a:lnTo>
                    <a:pt x="169" y="434"/>
                  </a:lnTo>
                  <a:lnTo>
                    <a:pt x="179" y="438"/>
                  </a:lnTo>
                  <a:lnTo>
                    <a:pt x="188" y="441"/>
                  </a:lnTo>
                  <a:lnTo>
                    <a:pt x="188" y="494"/>
                  </a:lnTo>
                  <a:lnTo>
                    <a:pt x="189" y="497"/>
                  </a:lnTo>
                  <a:lnTo>
                    <a:pt x="190" y="500"/>
                  </a:lnTo>
                  <a:lnTo>
                    <a:pt x="191" y="503"/>
                  </a:lnTo>
                  <a:lnTo>
                    <a:pt x="194" y="505"/>
                  </a:lnTo>
                  <a:lnTo>
                    <a:pt x="196" y="507"/>
                  </a:lnTo>
                  <a:lnTo>
                    <a:pt x="198" y="508"/>
                  </a:lnTo>
                  <a:lnTo>
                    <a:pt x="201" y="509"/>
                  </a:lnTo>
                  <a:lnTo>
                    <a:pt x="203" y="509"/>
                  </a:lnTo>
                  <a:lnTo>
                    <a:pt x="317" y="509"/>
                  </a:lnTo>
                  <a:lnTo>
                    <a:pt x="320" y="509"/>
                  </a:lnTo>
                  <a:lnTo>
                    <a:pt x="323" y="508"/>
                  </a:lnTo>
                  <a:lnTo>
                    <a:pt x="325" y="507"/>
                  </a:lnTo>
                  <a:lnTo>
                    <a:pt x="327" y="505"/>
                  </a:lnTo>
                  <a:lnTo>
                    <a:pt x="329" y="503"/>
                  </a:lnTo>
                  <a:lnTo>
                    <a:pt x="331" y="500"/>
                  </a:lnTo>
                  <a:lnTo>
                    <a:pt x="332" y="497"/>
                  </a:lnTo>
                  <a:lnTo>
                    <a:pt x="332" y="494"/>
                  </a:lnTo>
                  <a:lnTo>
                    <a:pt x="332" y="439"/>
                  </a:lnTo>
                  <a:lnTo>
                    <a:pt x="348" y="431"/>
                  </a:lnTo>
                  <a:lnTo>
                    <a:pt x="363" y="423"/>
                  </a:lnTo>
                  <a:lnTo>
                    <a:pt x="375" y="414"/>
                  </a:lnTo>
                  <a:lnTo>
                    <a:pt x="387" y="407"/>
                  </a:lnTo>
                  <a:lnTo>
                    <a:pt x="432" y="433"/>
                  </a:lnTo>
                  <a:lnTo>
                    <a:pt x="434" y="434"/>
                  </a:lnTo>
                  <a:lnTo>
                    <a:pt x="438" y="435"/>
                  </a:lnTo>
                  <a:lnTo>
                    <a:pt x="441" y="435"/>
                  </a:lnTo>
                  <a:lnTo>
                    <a:pt x="443" y="434"/>
                  </a:lnTo>
                  <a:lnTo>
                    <a:pt x="446" y="434"/>
                  </a:lnTo>
                  <a:lnTo>
                    <a:pt x="448" y="432"/>
                  </a:lnTo>
                  <a:lnTo>
                    <a:pt x="450" y="431"/>
                  </a:lnTo>
                  <a:lnTo>
                    <a:pt x="453" y="429"/>
                  </a:lnTo>
                  <a:lnTo>
                    <a:pt x="509" y="330"/>
                  </a:lnTo>
                  <a:lnTo>
                    <a:pt x="510" y="327"/>
                  </a:lnTo>
                  <a:lnTo>
                    <a:pt x="511" y="324"/>
                  </a:lnTo>
                  <a:lnTo>
                    <a:pt x="511" y="322"/>
                  </a:lnTo>
                  <a:lnTo>
                    <a:pt x="510" y="320"/>
                  </a:lnTo>
                  <a:lnTo>
                    <a:pt x="508" y="313"/>
                  </a:lnTo>
                  <a:lnTo>
                    <a:pt x="504" y="309"/>
                  </a:lnTo>
                  <a:lnTo>
                    <a:pt x="457" y="282"/>
                  </a:lnTo>
                  <a:lnTo>
                    <a:pt x="459" y="265"/>
                  </a:lnTo>
                  <a:lnTo>
                    <a:pt x="459" y="249"/>
                  </a:lnTo>
                  <a:lnTo>
                    <a:pt x="459" y="233"/>
                  </a:lnTo>
                  <a:lnTo>
                    <a:pt x="457" y="216"/>
                  </a:lnTo>
                  <a:lnTo>
                    <a:pt x="504" y="188"/>
                  </a:lnTo>
                  <a:lnTo>
                    <a:pt x="506" y="186"/>
                  </a:lnTo>
                  <a:lnTo>
                    <a:pt x="508" y="184"/>
                  </a:lnTo>
                  <a:lnTo>
                    <a:pt x="509" y="182"/>
                  </a:lnTo>
                  <a:lnTo>
                    <a:pt x="510" y="179"/>
                  </a:lnTo>
                  <a:close/>
                </a:path>
              </a:pathLst>
            </a:custGeom>
            <a:solidFill>
              <a:schemeClr val="lt1"/>
            </a:solidFill>
            <a:ln>
              <a:noFill/>
            </a:ln>
          </p:spPr>
          <p:txBody>
            <a:bodyPr anchorCtr="0" anchor="t" bIns="25700" lIns="51425" spcFirstLastPara="1" rIns="51425" wrap="square" tIns="25700">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grpSp>
      <p:sp>
        <p:nvSpPr>
          <p:cNvPr id="1141" name="Google Shape;1141;p138"/>
          <p:cNvSpPr txBox="1"/>
          <p:nvPr/>
        </p:nvSpPr>
        <p:spPr>
          <a:xfrm>
            <a:off x="3987284" y="2197964"/>
            <a:ext cx="974100" cy="6234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dk1"/>
                </a:solidFill>
                <a:latin typeface="Libre Franklin Medium"/>
                <a:ea typeface="Libre Franklin Medium"/>
                <a:cs typeface="Libre Franklin Medium"/>
                <a:sym typeface="Libre Franklin Medium"/>
              </a:rPr>
              <a:t>Create productive connectivity</a:t>
            </a:r>
            <a:endParaRPr sz="1100"/>
          </a:p>
          <a:p>
            <a:pPr indent="0" lvl="0" marL="0" marR="0" rtl="0" algn="ctr">
              <a:spcBef>
                <a:spcPts val="0"/>
              </a:spcBef>
              <a:spcAft>
                <a:spcPts val="0"/>
              </a:spcAft>
              <a:buNone/>
            </a:pPr>
            <a:r>
              <a:rPr lang="en" sz="900">
                <a:solidFill>
                  <a:schemeClr val="dk1"/>
                </a:solidFill>
                <a:latin typeface="Libre Franklin Medium"/>
                <a:ea typeface="Libre Franklin Medium"/>
                <a:cs typeface="Libre Franklin Medium"/>
                <a:sym typeface="Libre Franklin Medium"/>
              </a:rPr>
              <a:t> </a:t>
            </a:r>
            <a:endParaRPr sz="1100"/>
          </a:p>
        </p:txBody>
      </p:sp>
      <p:grpSp>
        <p:nvGrpSpPr>
          <p:cNvPr id="1142" name="Google Shape;1142;p138"/>
          <p:cNvGrpSpPr/>
          <p:nvPr/>
        </p:nvGrpSpPr>
        <p:grpSpPr>
          <a:xfrm>
            <a:off x="728410" y="1878174"/>
            <a:ext cx="7322168" cy="2013858"/>
            <a:chOff x="709152" y="2386555"/>
            <a:chExt cx="11052329" cy="2933515"/>
          </a:xfrm>
        </p:grpSpPr>
        <p:grpSp>
          <p:nvGrpSpPr>
            <p:cNvPr id="1143" name="Google Shape;1143;p138"/>
            <p:cNvGrpSpPr/>
            <p:nvPr/>
          </p:nvGrpSpPr>
          <p:grpSpPr>
            <a:xfrm>
              <a:off x="8274211" y="2386555"/>
              <a:ext cx="3487270" cy="1848927"/>
              <a:chOff x="8159393" y="2283344"/>
              <a:chExt cx="3487270" cy="1848927"/>
            </a:xfrm>
          </p:grpSpPr>
          <p:sp>
            <p:nvSpPr>
              <p:cNvPr id="1144" name="Google Shape;1144;p138"/>
              <p:cNvSpPr txBox="1"/>
              <p:nvPr/>
            </p:nvSpPr>
            <p:spPr>
              <a:xfrm>
                <a:off x="8413563" y="3504371"/>
                <a:ext cx="3233100" cy="6279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 sz="1400">
                    <a:solidFill>
                      <a:schemeClr val="dk1"/>
                    </a:solidFill>
                    <a:latin typeface="Libre Franklin Medium"/>
                    <a:ea typeface="Libre Franklin Medium"/>
                    <a:cs typeface="Libre Franklin Medium"/>
                    <a:sym typeface="Libre Franklin Medium"/>
                  </a:rPr>
                  <a:t>Emergency Management</a:t>
                </a:r>
                <a:endParaRPr sz="1100"/>
              </a:p>
            </p:txBody>
          </p:sp>
          <p:sp>
            <p:nvSpPr>
              <p:cNvPr id="1145" name="Google Shape;1145;p138"/>
              <p:cNvSpPr txBox="1"/>
              <p:nvPr/>
            </p:nvSpPr>
            <p:spPr>
              <a:xfrm>
                <a:off x="8159393" y="2283344"/>
                <a:ext cx="3233100" cy="313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 sz="1400">
                    <a:solidFill>
                      <a:schemeClr val="dk1"/>
                    </a:solidFill>
                    <a:latin typeface="Libre Franklin Medium"/>
                    <a:ea typeface="Libre Franklin Medium"/>
                    <a:cs typeface="Libre Franklin Medium"/>
                    <a:sym typeface="Libre Franklin Medium"/>
                  </a:rPr>
                  <a:t>Health &amp; Equity</a:t>
                </a:r>
                <a:endParaRPr sz="1100"/>
              </a:p>
            </p:txBody>
          </p:sp>
        </p:grpSp>
        <p:grpSp>
          <p:nvGrpSpPr>
            <p:cNvPr id="1146" name="Google Shape;1146;p138"/>
            <p:cNvGrpSpPr/>
            <p:nvPr/>
          </p:nvGrpSpPr>
          <p:grpSpPr>
            <a:xfrm>
              <a:off x="8274211" y="4299002"/>
              <a:ext cx="3404574" cy="1021068"/>
              <a:chOff x="8274211" y="4299002"/>
              <a:chExt cx="3404574" cy="1021068"/>
            </a:xfrm>
          </p:grpSpPr>
          <p:sp>
            <p:nvSpPr>
              <p:cNvPr id="1147" name="Google Shape;1147;p138"/>
              <p:cNvSpPr txBox="1"/>
              <p:nvPr/>
            </p:nvSpPr>
            <p:spPr>
              <a:xfrm>
                <a:off x="8445685" y="4299002"/>
                <a:ext cx="3233100" cy="313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 sz="1400">
                    <a:solidFill>
                      <a:schemeClr val="dk1"/>
                    </a:solidFill>
                    <a:latin typeface="Libre Franklin Medium"/>
                    <a:ea typeface="Libre Franklin Medium"/>
                    <a:cs typeface="Libre Franklin Medium"/>
                    <a:sym typeface="Libre Franklin Medium"/>
                  </a:rPr>
                  <a:t>Transportation</a:t>
                </a:r>
                <a:endParaRPr sz="1100"/>
              </a:p>
            </p:txBody>
          </p:sp>
          <p:sp>
            <p:nvSpPr>
              <p:cNvPr id="1148" name="Google Shape;1148;p138"/>
              <p:cNvSpPr txBox="1"/>
              <p:nvPr/>
            </p:nvSpPr>
            <p:spPr>
              <a:xfrm>
                <a:off x="8274211" y="5006270"/>
                <a:ext cx="3233100" cy="313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 sz="1400">
                    <a:solidFill>
                      <a:schemeClr val="dk1"/>
                    </a:solidFill>
                    <a:latin typeface="Libre Franklin Medium"/>
                    <a:ea typeface="Libre Franklin Medium"/>
                    <a:cs typeface="Libre Franklin Medium"/>
                    <a:sym typeface="Libre Franklin Medium"/>
                  </a:rPr>
                  <a:t>Academia</a:t>
                </a:r>
                <a:endParaRPr sz="1100"/>
              </a:p>
            </p:txBody>
          </p:sp>
        </p:grpSp>
        <p:grpSp>
          <p:nvGrpSpPr>
            <p:cNvPr id="1149" name="Google Shape;1149;p138"/>
            <p:cNvGrpSpPr/>
            <p:nvPr/>
          </p:nvGrpSpPr>
          <p:grpSpPr>
            <a:xfrm>
              <a:off x="850557" y="2386555"/>
              <a:ext cx="3477978" cy="916477"/>
              <a:chOff x="8271875" y="2283344"/>
              <a:chExt cx="3477978" cy="916477"/>
            </a:xfrm>
          </p:grpSpPr>
          <p:sp>
            <p:nvSpPr>
              <p:cNvPr id="1150" name="Google Shape;1150;p138"/>
              <p:cNvSpPr txBox="1"/>
              <p:nvPr/>
            </p:nvSpPr>
            <p:spPr>
              <a:xfrm>
                <a:off x="8271875" y="2886021"/>
                <a:ext cx="3233100" cy="3138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b="1" lang="en" sz="1400">
                    <a:solidFill>
                      <a:schemeClr val="dk1"/>
                    </a:solidFill>
                    <a:latin typeface="Libre Franklin Medium"/>
                    <a:ea typeface="Libre Franklin Medium"/>
                    <a:cs typeface="Libre Franklin Medium"/>
                    <a:sym typeface="Libre Franklin Medium"/>
                  </a:rPr>
                  <a:t>Natural Resources</a:t>
                </a:r>
                <a:endParaRPr sz="1100"/>
              </a:p>
            </p:txBody>
          </p:sp>
          <p:sp>
            <p:nvSpPr>
              <p:cNvPr id="1151" name="Google Shape;1151;p138"/>
              <p:cNvSpPr txBox="1"/>
              <p:nvPr/>
            </p:nvSpPr>
            <p:spPr>
              <a:xfrm>
                <a:off x="8516753" y="2283344"/>
                <a:ext cx="3233100" cy="3138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b="1" lang="en" sz="1400">
                    <a:solidFill>
                      <a:schemeClr val="dk1"/>
                    </a:solidFill>
                    <a:latin typeface="Libre Franklin Medium"/>
                    <a:ea typeface="Libre Franklin Medium"/>
                    <a:cs typeface="Libre Franklin Medium"/>
                    <a:sym typeface="Libre Franklin Medium"/>
                  </a:rPr>
                  <a:t>Economic</a:t>
                </a:r>
                <a:r>
                  <a:rPr b="1" lang="en" sz="1000">
                    <a:solidFill>
                      <a:schemeClr val="dk1"/>
                    </a:solidFill>
                    <a:latin typeface="Libre Franklin Medium"/>
                    <a:ea typeface="Libre Franklin Medium"/>
                    <a:cs typeface="Libre Franklin Medium"/>
                    <a:sym typeface="Libre Franklin Medium"/>
                  </a:rPr>
                  <a:t> </a:t>
                </a:r>
                <a:endParaRPr sz="1100"/>
              </a:p>
            </p:txBody>
          </p:sp>
        </p:grpSp>
        <p:grpSp>
          <p:nvGrpSpPr>
            <p:cNvPr id="1152" name="Google Shape;1152;p138"/>
            <p:cNvGrpSpPr/>
            <p:nvPr/>
          </p:nvGrpSpPr>
          <p:grpSpPr>
            <a:xfrm>
              <a:off x="709152" y="4169272"/>
              <a:ext cx="3427800" cy="627900"/>
              <a:chOff x="8245288" y="4169272"/>
              <a:chExt cx="3427800" cy="627900"/>
            </a:xfrm>
          </p:grpSpPr>
          <p:sp>
            <p:nvSpPr>
              <p:cNvPr id="1153" name="Google Shape;1153;p138"/>
              <p:cNvSpPr txBox="1"/>
              <p:nvPr/>
            </p:nvSpPr>
            <p:spPr>
              <a:xfrm>
                <a:off x="8324290" y="4315674"/>
                <a:ext cx="3233100" cy="2019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 sz="900">
                    <a:solidFill>
                      <a:schemeClr val="dk1"/>
                    </a:solidFill>
                    <a:latin typeface="Libre Franklin Medium"/>
                    <a:ea typeface="Libre Franklin Medium"/>
                    <a:cs typeface="Libre Franklin Medium"/>
                    <a:sym typeface="Libre Franklin Medium"/>
                  </a:rPr>
                  <a:t>. </a:t>
                </a:r>
                <a:endParaRPr sz="1100"/>
              </a:p>
            </p:txBody>
          </p:sp>
          <p:sp>
            <p:nvSpPr>
              <p:cNvPr id="1154" name="Google Shape;1154;p138"/>
              <p:cNvSpPr txBox="1"/>
              <p:nvPr/>
            </p:nvSpPr>
            <p:spPr>
              <a:xfrm>
                <a:off x="8245288" y="4169272"/>
                <a:ext cx="3427800" cy="6279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b="1" lang="en" sz="1400">
                    <a:solidFill>
                      <a:schemeClr val="dk1"/>
                    </a:solidFill>
                    <a:latin typeface="Libre Franklin Medium"/>
                    <a:ea typeface="Libre Franklin Medium"/>
                    <a:cs typeface="Libre Franklin Medium"/>
                    <a:sym typeface="Libre Franklin Medium"/>
                  </a:rPr>
                  <a:t>Outreach and Public Policy</a:t>
                </a:r>
                <a:endParaRPr sz="1100"/>
              </a:p>
            </p:txBody>
          </p:sp>
        </p:grpSp>
      </p:grpSp>
      <p:sp>
        <p:nvSpPr>
          <p:cNvPr id="1155" name="Google Shape;1155;p138"/>
          <p:cNvSpPr txBox="1"/>
          <p:nvPr/>
        </p:nvSpPr>
        <p:spPr>
          <a:xfrm>
            <a:off x="1094239" y="2701994"/>
            <a:ext cx="1818600" cy="2154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b="1" lang="en" sz="1400">
                <a:solidFill>
                  <a:schemeClr val="dk1"/>
                </a:solidFill>
                <a:latin typeface="Libre Franklin Medium"/>
                <a:ea typeface="Libre Franklin Medium"/>
                <a:cs typeface="Libre Franklin Medium"/>
                <a:sym typeface="Libre Franklin Medium"/>
              </a:rPr>
              <a:t>Energy</a:t>
            </a:r>
            <a:endParaRPr sz="1100"/>
          </a:p>
        </p:txBody>
      </p:sp>
      <p:sp>
        <p:nvSpPr>
          <p:cNvPr id="1156" name="Google Shape;1156;p138"/>
          <p:cNvSpPr txBox="1"/>
          <p:nvPr/>
        </p:nvSpPr>
        <p:spPr>
          <a:xfrm>
            <a:off x="1516211" y="3577321"/>
            <a:ext cx="1801500" cy="2154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b="1" lang="en" sz="1400">
                <a:solidFill>
                  <a:schemeClr val="dk1"/>
                </a:solidFill>
                <a:latin typeface="Libre Franklin Medium"/>
                <a:ea typeface="Libre Franklin Medium"/>
                <a:cs typeface="Libre Franklin Medium"/>
                <a:sym typeface="Libre Franklin Medium"/>
              </a:rPr>
              <a:t>Sustainability</a:t>
            </a:r>
            <a:endParaRPr sz="1100"/>
          </a:p>
        </p:txBody>
      </p:sp>
      <p:sp>
        <p:nvSpPr>
          <p:cNvPr id="1157" name="Google Shape;1157;p138"/>
          <p:cNvSpPr txBox="1"/>
          <p:nvPr/>
        </p:nvSpPr>
        <p:spPr>
          <a:xfrm>
            <a:off x="5871902" y="2265820"/>
            <a:ext cx="1818600" cy="2154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 sz="1400">
                <a:solidFill>
                  <a:schemeClr val="dk1"/>
                </a:solidFill>
                <a:latin typeface="Libre Franklin Medium"/>
                <a:ea typeface="Libre Franklin Medium"/>
                <a:cs typeface="Libre Franklin Medium"/>
                <a:sym typeface="Libre Franklin Medium"/>
              </a:rPr>
              <a:t>Planning</a:t>
            </a:r>
            <a:endParaRPr sz="1100"/>
          </a:p>
        </p:txBody>
      </p:sp>
      <p:sp>
        <p:nvSpPr>
          <p:cNvPr id="1158" name="Google Shape;1158;p138"/>
          <p:cNvSpPr/>
          <p:nvPr/>
        </p:nvSpPr>
        <p:spPr>
          <a:xfrm>
            <a:off x="3436865" y="1786640"/>
            <a:ext cx="667500" cy="678300"/>
          </a:xfrm>
          <a:prstGeom prst="ellipse">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pic>
        <p:nvPicPr>
          <p:cNvPr descr="Money" id="1159" name="Google Shape;1159;p138"/>
          <p:cNvPicPr preferRelativeResize="0"/>
          <p:nvPr/>
        </p:nvPicPr>
        <p:blipFill rotWithShape="1">
          <a:blip r:embed="rId3">
            <a:alphaModFix/>
          </a:blip>
          <a:srcRect b="0" l="0" r="0" t="0"/>
          <a:stretch/>
        </p:blipFill>
        <p:spPr>
          <a:xfrm>
            <a:off x="3622450" y="1954697"/>
            <a:ext cx="300164" cy="300164"/>
          </a:xfrm>
          <a:prstGeom prst="rect">
            <a:avLst/>
          </a:prstGeom>
          <a:noFill/>
          <a:ln>
            <a:noFill/>
          </a:ln>
        </p:spPr>
      </p:pic>
      <p:cxnSp>
        <p:nvCxnSpPr>
          <p:cNvPr id="1160" name="Google Shape;1160;p138"/>
          <p:cNvCxnSpPr/>
          <p:nvPr/>
        </p:nvCxnSpPr>
        <p:spPr>
          <a:xfrm>
            <a:off x="8858250" y="880216"/>
            <a:ext cx="0" cy="3429000"/>
          </a:xfrm>
          <a:prstGeom prst="straightConnector1">
            <a:avLst/>
          </a:prstGeom>
          <a:noFill/>
          <a:ln cap="rnd" cmpd="sng" w="44450">
            <a:solidFill>
              <a:srgbClr val="153355"/>
            </a:solidFill>
            <a:prstDash val="solid"/>
            <a:bevel/>
            <a:headEnd len="sm" w="sm" type="none"/>
            <a:tailEnd len="sm" w="sm" type="none"/>
          </a:ln>
        </p:spPr>
      </p:cxnSp>
      <p:sp>
        <p:nvSpPr>
          <p:cNvPr id="1161" name="Google Shape;1161;p138"/>
          <p:cNvSpPr txBox="1"/>
          <p:nvPr/>
        </p:nvSpPr>
        <p:spPr>
          <a:xfrm>
            <a:off x="1679728" y="82106"/>
            <a:ext cx="5856900" cy="700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2700">
                <a:solidFill>
                  <a:schemeClr val="lt1"/>
                </a:solidFill>
                <a:latin typeface="Calibri"/>
                <a:ea typeface="Calibri"/>
                <a:cs typeface="Calibri"/>
                <a:sym typeface="Calibri"/>
              </a:rPr>
              <a:t>Steering Committee</a:t>
            </a:r>
            <a:endParaRPr sz="1100"/>
          </a:p>
          <a:p>
            <a:pPr indent="0" lvl="0" marL="0" marR="0" rtl="0" algn="ctr">
              <a:spcBef>
                <a:spcPts val="0"/>
              </a:spcBef>
              <a:spcAft>
                <a:spcPts val="0"/>
              </a:spcAft>
              <a:buNone/>
            </a:pPr>
            <a:r>
              <a:rPr lang="en" sz="1400">
                <a:solidFill>
                  <a:schemeClr val="lt1"/>
                </a:solidFill>
                <a:latin typeface="Calibri"/>
                <a:ea typeface="Calibri"/>
                <a:cs typeface="Calibri"/>
                <a:sym typeface="Calibri"/>
              </a:rPr>
              <a:t>Disciplines with a unified effort</a:t>
            </a:r>
            <a:endParaRPr sz="1100"/>
          </a:p>
        </p:txBody>
      </p:sp>
      <p:cxnSp>
        <p:nvCxnSpPr>
          <p:cNvPr id="1162" name="Google Shape;1162;p138"/>
          <p:cNvCxnSpPr/>
          <p:nvPr/>
        </p:nvCxnSpPr>
        <p:spPr>
          <a:xfrm>
            <a:off x="425509" y="4934228"/>
            <a:ext cx="6915300" cy="12000"/>
          </a:xfrm>
          <a:prstGeom prst="straightConnector1">
            <a:avLst/>
          </a:prstGeom>
          <a:noFill/>
          <a:ln cap="rnd" cmpd="sng" w="44450">
            <a:solidFill>
              <a:srgbClr val="153355"/>
            </a:solidFill>
            <a:prstDash val="solid"/>
            <a:bevel/>
            <a:headEnd len="sm" w="sm" type="none"/>
            <a:tailEnd len="sm" w="sm" type="none"/>
          </a:ln>
        </p:spPr>
      </p:cxnSp>
      <p:pic>
        <p:nvPicPr>
          <p:cNvPr descr="pptback.jpg" id="1163" name="Google Shape;1163;p138"/>
          <p:cNvPicPr preferRelativeResize="0"/>
          <p:nvPr/>
        </p:nvPicPr>
        <p:blipFill rotWithShape="1">
          <a:blip r:embed="rId4">
            <a:alphaModFix/>
          </a:blip>
          <a:srcRect b="0" l="0" r="0" t="0"/>
          <a:stretch/>
        </p:blipFill>
        <p:spPr>
          <a:xfrm>
            <a:off x="-34044" y="-11262"/>
            <a:ext cx="9186210" cy="936285"/>
          </a:xfrm>
          <a:prstGeom prst="rect">
            <a:avLst/>
          </a:prstGeom>
          <a:noFill/>
          <a:ln>
            <a:noFill/>
          </a:ln>
        </p:spPr>
      </p:pic>
      <p:sp>
        <p:nvSpPr>
          <p:cNvPr id="1164" name="Google Shape;1164;p138"/>
          <p:cNvSpPr txBox="1"/>
          <p:nvPr/>
        </p:nvSpPr>
        <p:spPr>
          <a:xfrm>
            <a:off x="2129503" y="22216"/>
            <a:ext cx="4800600" cy="885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3000">
                <a:solidFill>
                  <a:schemeClr val="lt1"/>
                </a:solidFill>
                <a:latin typeface="Libre Franklin Medium"/>
                <a:ea typeface="Libre Franklin Medium"/>
                <a:cs typeface="Libre Franklin Medium"/>
                <a:sym typeface="Libre Franklin Medium"/>
              </a:rPr>
              <a:t>Steering Committee</a:t>
            </a:r>
            <a:endParaRPr sz="1100"/>
          </a:p>
          <a:p>
            <a:pPr indent="0" lvl="0" marL="0" marR="0" rtl="0" algn="ctr">
              <a:spcBef>
                <a:spcPts val="0"/>
              </a:spcBef>
              <a:spcAft>
                <a:spcPts val="0"/>
              </a:spcAft>
              <a:buNone/>
            </a:pPr>
            <a:r>
              <a:rPr lang="en" sz="2300">
                <a:solidFill>
                  <a:schemeClr val="lt1"/>
                </a:solidFill>
                <a:latin typeface="Libre Franklin Medium"/>
                <a:ea typeface="Libre Franklin Medium"/>
                <a:cs typeface="Libre Franklin Medium"/>
                <a:sym typeface="Libre Franklin Medium"/>
              </a:rPr>
              <a:t>Unified Effort</a:t>
            </a:r>
            <a:endParaRPr sz="1100"/>
          </a:p>
        </p:txBody>
      </p:sp>
      <p:pic>
        <p:nvPicPr>
          <p:cNvPr id="1165" name="Google Shape;1165;p138"/>
          <p:cNvPicPr preferRelativeResize="0"/>
          <p:nvPr/>
        </p:nvPicPr>
        <p:blipFill rotWithShape="1">
          <a:blip r:embed="rId5">
            <a:alphaModFix/>
          </a:blip>
          <a:srcRect b="7127" l="5416" r="4913" t="13771"/>
          <a:stretch/>
        </p:blipFill>
        <p:spPr>
          <a:xfrm>
            <a:off x="6930077" y="4043336"/>
            <a:ext cx="2082912" cy="1100164"/>
          </a:xfrm>
          <a:prstGeom prst="rect">
            <a:avLst/>
          </a:prstGeom>
          <a:noFill/>
          <a:ln>
            <a:noFill/>
          </a:ln>
        </p:spPr>
      </p:pic>
      <p:sp>
        <p:nvSpPr>
          <p:cNvPr id="1166" name="Google Shape;1166;p138"/>
          <p:cNvSpPr txBox="1"/>
          <p:nvPr/>
        </p:nvSpPr>
        <p:spPr>
          <a:xfrm>
            <a:off x="3977504" y="2967107"/>
            <a:ext cx="985500" cy="484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dk1"/>
                </a:solidFill>
                <a:latin typeface="Libre Franklin Medium"/>
                <a:ea typeface="Libre Franklin Medium"/>
                <a:cs typeface="Libre Franklin Medium"/>
                <a:sym typeface="Libre Franklin Medium"/>
              </a:rPr>
              <a:t>with </a:t>
            </a:r>
            <a:endParaRPr sz="1100"/>
          </a:p>
          <a:p>
            <a:pPr indent="0" lvl="0" marL="0" marR="0" rtl="0" algn="ctr">
              <a:spcBef>
                <a:spcPts val="0"/>
              </a:spcBef>
              <a:spcAft>
                <a:spcPts val="0"/>
              </a:spcAft>
              <a:buNone/>
            </a:pPr>
            <a:r>
              <a:rPr lang="en" sz="900">
                <a:solidFill>
                  <a:schemeClr val="dk1"/>
                </a:solidFill>
                <a:latin typeface="Libre Franklin Medium"/>
                <a:ea typeface="Libre Franklin Medium"/>
                <a:cs typeface="Libre Franklin Medium"/>
                <a:sym typeface="Libre Franklin Medium"/>
              </a:rPr>
              <a:t>branded initiatives</a:t>
            </a:r>
            <a:endParaRPr sz="11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pic>
        <p:nvPicPr>
          <p:cNvPr descr="pptback.jpg" id="1172" name="Google Shape;1172;p139"/>
          <p:cNvPicPr preferRelativeResize="0"/>
          <p:nvPr/>
        </p:nvPicPr>
        <p:blipFill rotWithShape="1">
          <a:blip r:embed="rId3">
            <a:alphaModFix/>
          </a:blip>
          <a:srcRect b="0" l="0" r="0" t="0"/>
          <a:stretch/>
        </p:blipFill>
        <p:spPr>
          <a:xfrm>
            <a:off x="0" y="-7354"/>
            <a:ext cx="9144000" cy="807454"/>
          </a:xfrm>
          <a:prstGeom prst="rect">
            <a:avLst/>
          </a:prstGeom>
          <a:noFill/>
          <a:ln>
            <a:noFill/>
          </a:ln>
        </p:spPr>
      </p:pic>
      <p:pic>
        <p:nvPicPr>
          <p:cNvPr id="1173" name="Google Shape;1173;p139"/>
          <p:cNvPicPr preferRelativeResize="0"/>
          <p:nvPr/>
        </p:nvPicPr>
        <p:blipFill rotWithShape="1">
          <a:blip r:embed="rId4">
            <a:alphaModFix/>
          </a:blip>
          <a:srcRect b="7127" l="5416" r="4913" t="13771"/>
          <a:stretch/>
        </p:blipFill>
        <p:spPr>
          <a:xfrm>
            <a:off x="89809" y="-4973"/>
            <a:ext cx="1681841" cy="871747"/>
          </a:xfrm>
          <a:prstGeom prst="rect">
            <a:avLst/>
          </a:prstGeom>
          <a:noFill/>
          <a:ln>
            <a:noFill/>
          </a:ln>
        </p:spPr>
      </p:pic>
      <p:grpSp>
        <p:nvGrpSpPr>
          <p:cNvPr id="1174" name="Google Shape;1174;p139"/>
          <p:cNvGrpSpPr/>
          <p:nvPr/>
        </p:nvGrpSpPr>
        <p:grpSpPr>
          <a:xfrm>
            <a:off x="326395" y="1059992"/>
            <a:ext cx="2465677" cy="3600470"/>
            <a:chOff x="1122677" y="29374"/>
            <a:chExt cx="3287570" cy="4800627"/>
          </a:xfrm>
        </p:grpSpPr>
        <p:sp>
          <p:nvSpPr>
            <p:cNvPr id="1175" name="Google Shape;1175;p139"/>
            <p:cNvSpPr/>
            <p:nvPr/>
          </p:nvSpPr>
          <p:spPr>
            <a:xfrm>
              <a:off x="1788721" y="2415633"/>
              <a:ext cx="436800" cy="2081400"/>
            </a:xfrm>
            <a:custGeom>
              <a:rect b="b" l="l" r="r" t="t"/>
              <a:pathLst>
                <a:path extrusionOk="0" h="120000" w="120000">
                  <a:moveTo>
                    <a:pt x="0" y="0"/>
                  </a:moveTo>
                  <a:lnTo>
                    <a:pt x="60000" y="0"/>
                  </a:lnTo>
                  <a:lnTo>
                    <a:pt x="60000" y="120000"/>
                  </a:lnTo>
                  <a:lnTo>
                    <a:pt x="120000" y="120000"/>
                  </a:lnTo>
                </a:path>
              </a:pathLst>
            </a:custGeom>
            <a:noFill/>
            <a:ln cap="flat" cmpd="sng" w="12700">
              <a:solidFill>
                <a:srgbClr val="345A99"/>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76" name="Google Shape;1176;p139"/>
            <p:cNvSpPr txBox="1"/>
            <p:nvPr/>
          </p:nvSpPr>
          <p:spPr>
            <a:xfrm>
              <a:off x="1954014" y="3403159"/>
              <a:ext cx="106200" cy="106200"/>
            </a:xfrm>
            <a:prstGeom prst="rect">
              <a:avLst/>
            </a:prstGeom>
            <a:noFill/>
            <a:ln>
              <a:noFill/>
            </a:ln>
          </p:spPr>
          <p:txBody>
            <a:bodyPr anchorCtr="0" anchor="ctr" bIns="0" lIns="9525" spcFirstLastPara="1" rIns="9525"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1177" name="Google Shape;1177;p139"/>
            <p:cNvSpPr/>
            <p:nvPr/>
          </p:nvSpPr>
          <p:spPr>
            <a:xfrm>
              <a:off x="1788721" y="2415633"/>
              <a:ext cx="436800" cy="1248900"/>
            </a:xfrm>
            <a:custGeom>
              <a:rect b="b" l="l" r="r" t="t"/>
              <a:pathLst>
                <a:path extrusionOk="0" h="120000" w="120000">
                  <a:moveTo>
                    <a:pt x="0" y="0"/>
                  </a:moveTo>
                  <a:lnTo>
                    <a:pt x="60000" y="0"/>
                  </a:lnTo>
                  <a:lnTo>
                    <a:pt x="60000" y="120000"/>
                  </a:lnTo>
                  <a:lnTo>
                    <a:pt x="120000" y="120000"/>
                  </a:lnTo>
                </a:path>
              </a:pathLst>
            </a:custGeom>
            <a:noFill/>
            <a:ln cap="flat" cmpd="sng" w="12700">
              <a:solidFill>
                <a:srgbClr val="345A99"/>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78" name="Google Shape;1178;p139"/>
            <p:cNvSpPr txBox="1"/>
            <p:nvPr/>
          </p:nvSpPr>
          <p:spPr>
            <a:xfrm>
              <a:off x="1974107" y="3006974"/>
              <a:ext cx="66300" cy="66300"/>
            </a:xfrm>
            <a:prstGeom prst="rect">
              <a:avLst/>
            </a:prstGeom>
            <a:noFill/>
            <a:ln>
              <a:noFill/>
            </a:ln>
          </p:spPr>
          <p:txBody>
            <a:bodyPr anchorCtr="0" anchor="ctr" bIns="0" lIns="9525" spcFirstLastPara="1" rIns="9525" wrap="square" tIns="0">
              <a:noAutofit/>
            </a:bodyPr>
            <a:lstStyle/>
            <a:p>
              <a:pPr indent="0" lvl="0" marL="0" marR="0" rtl="0" algn="ctr">
                <a:lnSpc>
                  <a:spcPct val="90000"/>
                </a:lnSpc>
                <a:spcBef>
                  <a:spcPts val="0"/>
                </a:spcBef>
                <a:spcAft>
                  <a:spcPts val="0"/>
                </a:spcAft>
                <a:buClr>
                  <a:schemeClr val="dk1"/>
                </a:buClr>
                <a:buSzPts val="400"/>
                <a:buFont typeface="Calibri"/>
                <a:buNone/>
              </a:pPr>
              <a:r>
                <a:t/>
              </a:r>
              <a:endParaRPr sz="400">
                <a:solidFill>
                  <a:schemeClr val="dk1"/>
                </a:solidFill>
                <a:latin typeface="Calibri"/>
                <a:ea typeface="Calibri"/>
                <a:cs typeface="Calibri"/>
                <a:sym typeface="Calibri"/>
              </a:endParaRPr>
            </a:p>
          </p:txBody>
        </p:sp>
        <p:sp>
          <p:nvSpPr>
            <p:cNvPr id="1179" name="Google Shape;1179;p139"/>
            <p:cNvSpPr/>
            <p:nvPr/>
          </p:nvSpPr>
          <p:spPr>
            <a:xfrm>
              <a:off x="1788721" y="2415633"/>
              <a:ext cx="436800" cy="416400"/>
            </a:xfrm>
            <a:custGeom>
              <a:rect b="b" l="l" r="r" t="t"/>
              <a:pathLst>
                <a:path extrusionOk="0" h="120000" w="120000">
                  <a:moveTo>
                    <a:pt x="0" y="0"/>
                  </a:moveTo>
                  <a:lnTo>
                    <a:pt x="60000" y="0"/>
                  </a:lnTo>
                  <a:lnTo>
                    <a:pt x="60000" y="120000"/>
                  </a:lnTo>
                  <a:lnTo>
                    <a:pt x="120000" y="120000"/>
                  </a:lnTo>
                </a:path>
              </a:pathLst>
            </a:custGeom>
            <a:noFill/>
            <a:ln cap="flat" cmpd="sng" w="12700">
              <a:solidFill>
                <a:srgbClr val="345A99"/>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80" name="Google Shape;1180;p139"/>
            <p:cNvSpPr txBox="1"/>
            <p:nvPr/>
          </p:nvSpPr>
          <p:spPr>
            <a:xfrm>
              <a:off x="1992096" y="2608685"/>
              <a:ext cx="30300" cy="30300"/>
            </a:xfrm>
            <a:prstGeom prst="rect">
              <a:avLst/>
            </a:prstGeom>
            <a:noFill/>
            <a:ln>
              <a:noFill/>
            </a:ln>
          </p:spPr>
          <p:txBody>
            <a:bodyPr anchorCtr="0" anchor="ctr" bIns="0" lIns="9525" spcFirstLastPara="1" rIns="9525" wrap="square" tIns="0">
              <a:noAutofit/>
            </a:bodyPr>
            <a:lstStyle/>
            <a:p>
              <a:pPr indent="0" lvl="0" marL="0" marR="0" rtl="0" algn="ctr">
                <a:lnSpc>
                  <a:spcPct val="90000"/>
                </a:lnSpc>
                <a:spcBef>
                  <a:spcPts val="0"/>
                </a:spcBef>
                <a:spcAft>
                  <a:spcPts val="0"/>
                </a:spcAft>
                <a:buClr>
                  <a:schemeClr val="dk1"/>
                </a:buClr>
                <a:buSzPts val="400"/>
                <a:buFont typeface="Calibri"/>
                <a:buNone/>
              </a:pPr>
              <a:r>
                <a:t/>
              </a:r>
              <a:endParaRPr sz="400">
                <a:solidFill>
                  <a:schemeClr val="dk1"/>
                </a:solidFill>
                <a:latin typeface="Calibri"/>
                <a:ea typeface="Calibri"/>
                <a:cs typeface="Calibri"/>
                <a:sym typeface="Calibri"/>
              </a:endParaRPr>
            </a:p>
          </p:txBody>
        </p:sp>
        <p:sp>
          <p:nvSpPr>
            <p:cNvPr id="1181" name="Google Shape;1181;p139"/>
            <p:cNvSpPr/>
            <p:nvPr/>
          </p:nvSpPr>
          <p:spPr>
            <a:xfrm>
              <a:off x="1788721" y="1999355"/>
              <a:ext cx="436800" cy="416400"/>
            </a:xfrm>
            <a:custGeom>
              <a:rect b="b" l="l" r="r" t="t"/>
              <a:pathLst>
                <a:path extrusionOk="0" h="120000" w="120000">
                  <a:moveTo>
                    <a:pt x="0" y="120000"/>
                  </a:moveTo>
                  <a:lnTo>
                    <a:pt x="60000" y="120000"/>
                  </a:lnTo>
                  <a:lnTo>
                    <a:pt x="60000" y="0"/>
                  </a:lnTo>
                  <a:lnTo>
                    <a:pt x="120000" y="0"/>
                  </a:lnTo>
                </a:path>
              </a:pathLst>
            </a:custGeom>
            <a:noFill/>
            <a:ln cap="flat" cmpd="sng" w="12700">
              <a:solidFill>
                <a:srgbClr val="345A99"/>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82" name="Google Shape;1182;p139"/>
            <p:cNvSpPr txBox="1"/>
            <p:nvPr/>
          </p:nvSpPr>
          <p:spPr>
            <a:xfrm>
              <a:off x="1992096" y="2192407"/>
              <a:ext cx="30300" cy="30300"/>
            </a:xfrm>
            <a:prstGeom prst="rect">
              <a:avLst/>
            </a:prstGeom>
            <a:noFill/>
            <a:ln>
              <a:noFill/>
            </a:ln>
          </p:spPr>
          <p:txBody>
            <a:bodyPr anchorCtr="0" anchor="ctr" bIns="0" lIns="9525" spcFirstLastPara="1" rIns="9525" wrap="square" tIns="0">
              <a:noAutofit/>
            </a:bodyPr>
            <a:lstStyle/>
            <a:p>
              <a:pPr indent="0" lvl="0" marL="0" marR="0" rtl="0" algn="ctr">
                <a:lnSpc>
                  <a:spcPct val="90000"/>
                </a:lnSpc>
                <a:spcBef>
                  <a:spcPts val="0"/>
                </a:spcBef>
                <a:spcAft>
                  <a:spcPts val="0"/>
                </a:spcAft>
                <a:buClr>
                  <a:schemeClr val="dk1"/>
                </a:buClr>
                <a:buSzPts val="400"/>
                <a:buFont typeface="Calibri"/>
                <a:buNone/>
              </a:pPr>
              <a:r>
                <a:t/>
              </a:r>
              <a:endParaRPr sz="400">
                <a:solidFill>
                  <a:schemeClr val="dk1"/>
                </a:solidFill>
                <a:latin typeface="Calibri"/>
                <a:ea typeface="Calibri"/>
                <a:cs typeface="Calibri"/>
                <a:sym typeface="Calibri"/>
              </a:endParaRPr>
            </a:p>
          </p:txBody>
        </p:sp>
        <p:sp>
          <p:nvSpPr>
            <p:cNvPr id="1183" name="Google Shape;1183;p139"/>
            <p:cNvSpPr/>
            <p:nvPr/>
          </p:nvSpPr>
          <p:spPr>
            <a:xfrm>
              <a:off x="1788721" y="1166799"/>
              <a:ext cx="436800" cy="1248900"/>
            </a:xfrm>
            <a:custGeom>
              <a:rect b="b" l="l" r="r" t="t"/>
              <a:pathLst>
                <a:path extrusionOk="0" h="120000" w="120000">
                  <a:moveTo>
                    <a:pt x="0" y="120000"/>
                  </a:moveTo>
                  <a:lnTo>
                    <a:pt x="60000" y="120000"/>
                  </a:lnTo>
                  <a:lnTo>
                    <a:pt x="60000" y="0"/>
                  </a:lnTo>
                  <a:lnTo>
                    <a:pt x="120000" y="0"/>
                  </a:lnTo>
                </a:path>
              </a:pathLst>
            </a:custGeom>
            <a:noFill/>
            <a:ln cap="flat" cmpd="sng" w="12700">
              <a:solidFill>
                <a:srgbClr val="345A99"/>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84" name="Google Shape;1184;p139"/>
            <p:cNvSpPr txBox="1"/>
            <p:nvPr/>
          </p:nvSpPr>
          <p:spPr>
            <a:xfrm>
              <a:off x="1974107" y="1758139"/>
              <a:ext cx="66300" cy="66300"/>
            </a:xfrm>
            <a:prstGeom prst="rect">
              <a:avLst/>
            </a:prstGeom>
            <a:noFill/>
            <a:ln>
              <a:noFill/>
            </a:ln>
          </p:spPr>
          <p:txBody>
            <a:bodyPr anchorCtr="0" anchor="ctr" bIns="0" lIns="9525" spcFirstLastPara="1" rIns="9525" wrap="square" tIns="0">
              <a:noAutofit/>
            </a:bodyPr>
            <a:lstStyle/>
            <a:p>
              <a:pPr indent="0" lvl="0" marL="0" marR="0" rtl="0" algn="ctr">
                <a:lnSpc>
                  <a:spcPct val="90000"/>
                </a:lnSpc>
                <a:spcBef>
                  <a:spcPts val="0"/>
                </a:spcBef>
                <a:spcAft>
                  <a:spcPts val="0"/>
                </a:spcAft>
                <a:buClr>
                  <a:schemeClr val="dk1"/>
                </a:buClr>
                <a:buSzPts val="400"/>
                <a:buFont typeface="Calibri"/>
                <a:buNone/>
              </a:pPr>
              <a:r>
                <a:t/>
              </a:r>
              <a:endParaRPr sz="400">
                <a:solidFill>
                  <a:schemeClr val="dk1"/>
                </a:solidFill>
                <a:latin typeface="Calibri"/>
                <a:ea typeface="Calibri"/>
                <a:cs typeface="Calibri"/>
                <a:sym typeface="Calibri"/>
              </a:endParaRPr>
            </a:p>
          </p:txBody>
        </p:sp>
        <p:sp>
          <p:nvSpPr>
            <p:cNvPr id="1185" name="Google Shape;1185;p139"/>
            <p:cNvSpPr/>
            <p:nvPr/>
          </p:nvSpPr>
          <p:spPr>
            <a:xfrm>
              <a:off x="1788721" y="362396"/>
              <a:ext cx="415200" cy="2053200"/>
            </a:xfrm>
            <a:custGeom>
              <a:rect b="b" l="l" r="r" t="t"/>
              <a:pathLst>
                <a:path extrusionOk="0" h="120000" w="120000">
                  <a:moveTo>
                    <a:pt x="0" y="120000"/>
                  </a:moveTo>
                  <a:lnTo>
                    <a:pt x="60000" y="120000"/>
                  </a:lnTo>
                  <a:lnTo>
                    <a:pt x="60000" y="0"/>
                  </a:lnTo>
                  <a:lnTo>
                    <a:pt x="120000" y="0"/>
                  </a:lnTo>
                </a:path>
              </a:pathLst>
            </a:custGeom>
            <a:noFill/>
            <a:ln cap="flat" cmpd="sng" w="12700">
              <a:solidFill>
                <a:srgbClr val="345A99"/>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86" name="Google Shape;1186;p139"/>
            <p:cNvSpPr txBox="1"/>
            <p:nvPr/>
          </p:nvSpPr>
          <p:spPr>
            <a:xfrm>
              <a:off x="1943988" y="1336644"/>
              <a:ext cx="104700" cy="104700"/>
            </a:xfrm>
            <a:prstGeom prst="rect">
              <a:avLst/>
            </a:prstGeom>
            <a:noFill/>
            <a:ln>
              <a:noFill/>
            </a:ln>
          </p:spPr>
          <p:txBody>
            <a:bodyPr anchorCtr="0" anchor="ctr" bIns="0" lIns="9525" spcFirstLastPara="1" rIns="9525"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1187" name="Google Shape;1187;p139"/>
            <p:cNvSpPr/>
            <p:nvPr/>
          </p:nvSpPr>
          <p:spPr>
            <a:xfrm rot="-5400000">
              <a:off x="-297074" y="2082632"/>
              <a:ext cx="3505500" cy="666000"/>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88" name="Google Shape;1188;p139"/>
            <p:cNvSpPr txBox="1"/>
            <p:nvPr/>
          </p:nvSpPr>
          <p:spPr>
            <a:xfrm rot="-5400000">
              <a:off x="-297074" y="2082632"/>
              <a:ext cx="3505500" cy="666000"/>
            </a:xfrm>
            <a:prstGeom prst="rect">
              <a:avLst/>
            </a:prstGeom>
            <a:noFill/>
            <a:ln>
              <a:noFill/>
            </a:ln>
          </p:spPr>
          <p:txBody>
            <a:bodyPr anchorCtr="0" anchor="ctr" bIns="15725" lIns="15725" spcFirstLastPara="1" rIns="15725" wrap="square" tIns="15725">
              <a:noAutofit/>
            </a:bodyPr>
            <a:lstStyle/>
            <a:p>
              <a:pPr indent="0" lvl="0" marL="0" marR="0" rtl="0" algn="ctr">
                <a:lnSpc>
                  <a:spcPct val="90000"/>
                </a:lnSpc>
                <a:spcBef>
                  <a:spcPts val="0"/>
                </a:spcBef>
                <a:spcAft>
                  <a:spcPts val="0"/>
                </a:spcAft>
                <a:buClr>
                  <a:schemeClr val="lt1"/>
                </a:buClr>
                <a:buSzPts val="2500"/>
                <a:buFont typeface="Calibri"/>
                <a:buNone/>
              </a:pPr>
              <a:r>
                <a:rPr lang="en" sz="2500">
                  <a:solidFill>
                    <a:schemeClr val="lt1"/>
                  </a:solidFill>
                  <a:latin typeface="Calibri"/>
                  <a:ea typeface="Calibri"/>
                  <a:cs typeface="Calibri"/>
                  <a:sym typeface="Calibri"/>
                </a:rPr>
                <a:t>Steering Committee</a:t>
              </a:r>
              <a:endParaRPr sz="1100"/>
            </a:p>
          </p:txBody>
        </p:sp>
        <p:sp>
          <p:nvSpPr>
            <p:cNvPr id="1189" name="Google Shape;1189;p139"/>
            <p:cNvSpPr/>
            <p:nvPr/>
          </p:nvSpPr>
          <p:spPr>
            <a:xfrm>
              <a:off x="2203996" y="29374"/>
              <a:ext cx="2184600" cy="666000"/>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90" name="Google Shape;1190;p139"/>
            <p:cNvSpPr txBox="1"/>
            <p:nvPr/>
          </p:nvSpPr>
          <p:spPr>
            <a:xfrm>
              <a:off x="2203996" y="29374"/>
              <a:ext cx="2184600" cy="666000"/>
            </a:xfrm>
            <a:prstGeom prst="rect">
              <a:avLst/>
            </a:prstGeom>
            <a:noFill/>
            <a:ln>
              <a:noFill/>
            </a:ln>
          </p:spPr>
          <p:txBody>
            <a:bodyPr anchorCtr="0" anchor="ctr" bIns="8075" lIns="8075" spcFirstLastPara="1" rIns="8075" wrap="square" tIns="8075">
              <a:noAutofit/>
            </a:bodyPr>
            <a:lstStyle/>
            <a:p>
              <a:pPr indent="0" lvl="0" marL="0" marR="0" rtl="0" algn="ctr">
                <a:lnSpc>
                  <a:spcPct val="90000"/>
                </a:lnSpc>
                <a:spcBef>
                  <a:spcPts val="0"/>
                </a:spcBef>
                <a:spcAft>
                  <a:spcPts val="0"/>
                </a:spcAft>
                <a:buClr>
                  <a:schemeClr val="lt1"/>
                </a:buClr>
                <a:buSzPts val="1300"/>
                <a:buFont typeface="Calibri"/>
                <a:buNone/>
              </a:pPr>
              <a:r>
                <a:rPr lang="en" sz="1300">
                  <a:solidFill>
                    <a:schemeClr val="lt1"/>
                  </a:solidFill>
                  <a:latin typeface="Calibri"/>
                  <a:ea typeface="Calibri"/>
                  <a:cs typeface="Calibri"/>
                  <a:sym typeface="Calibri"/>
                </a:rPr>
                <a:t> Regional Risk &amp; Vulnerability </a:t>
              </a:r>
              <a:endParaRPr sz="1100"/>
            </a:p>
          </p:txBody>
        </p:sp>
        <p:sp>
          <p:nvSpPr>
            <p:cNvPr id="1191" name="Google Shape;1191;p139"/>
            <p:cNvSpPr/>
            <p:nvPr/>
          </p:nvSpPr>
          <p:spPr>
            <a:xfrm>
              <a:off x="2225646" y="833776"/>
              <a:ext cx="2184600" cy="666000"/>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92" name="Google Shape;1192;p139"/>
            <p:cNvSpPr txBox="1"/>
            <p:nvPr/>
          </p:nvSpPr>
          <p:spPr>
            <a:xfrm>
              <a:off x="2225646" y="833776"/>
              <a:ext cx="2184600" cy="666000"/>
            </a:xfrm>
            <a:prstGeom prst="rect">
              <a:avLst/>
            </a:prstGeom>
            <a:noFill/>
            <a:ln>
              <a:noFill/>
            </a:ln>
          </p:spPr>
          <p:txBody>
            <a:bodyPr anchorCtr="0" anchor="ctr" bIns="7625" lIns="7625" spcFirstLastPara="1" rIns="7625" wrap="square" tIns="7625">
              <a:noAutofit/>
            </a:bodyPr>
            <a:lstStyle/>
            <a:p>
              <a:pPr indent="0" lvl="0" marL="0" marR="0" rtl="0" algn="ctr">
                <a:lnSpc>
                  <a:spcPct val="90000"/>
                </a:lnSpc>
                <a:spcBef>
                  <a:spcPts val="0"/>
                </a:spcBef>
                <a:spcAft>
                  <a:spcPts val="0"/>
                </a:spcAft>
                <a:buClr>
                  <a:schemeClr val="lt1"/>
                </a:buClr>
                <a:buSzPts val="1200"/>
                <a:buFont typeface="Calibri"/>
                <a:buNone/>
              </a:pPr>
              <a:r>
                <a:rPr lang="en" sz="1200">
                  <a:solidFill>
                    <a:schemeClr val="lt1"/>
                  </a:solidFill>
                  <a:latin typeface="Calibri"/>
                  <a:ea typeface="Calibri"/>
                  <a:cs typeface="Calibri"/>
                  <a:sym typeface="Calibri"/>
                </a:rPr>
                <a:t>Regional Greenhouse   Gas Inventory</a:t>
              </a:r>
              <a:endParaRPr sz="1100"/>
            </a:p>
          </p:txBody>
        </p:sp>
        <p:sp>
          <p:nvSpPr>
            <p:cNvPr id="1193" name="Google Shape;1193;p139"/>
            <p:cNvSpPr/>
            <p:nvPr/>
          </p:nvSpPr>
          <p:spPr>
            <a:xfrm>
              <a:off x="2225646" y="1666333"/>
              <a:ext cx="2184600" cy="666000"/>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94" name="Google Shape;1194;p139"/>
            <p:cNvSpPr txBox="1"/>
            <p:nvPr/>
          </p:nvSpPr>
          <p:spPr>
            <a:xfrm>
              <a:off x="2225646" y="1666333"/>
              <a:ext cx="2184600" cy="666000"/>
            </a:xfrm>
            <a:prstGeom prst="rect">
              <a:avLst/>
            </a:prstGeom>
            <a:noFill/>
            <a:ln>
              <a:noFill/>
            </a:ln>
          </p:spPr>
          <p:txBody>
            <a:bodyPr anchorCtr="0" anchor="ctr" bIns="7625" lIns="7625" spcFirstLastPara="1" rIns="7625" wrap="square" tIns="7625">
              <a:noAutofit/>
            </a:bodyPr>
            <a:lstStyle/>
            <a:p>
              <a:pPr indent="0" lvl="0" marL="0" marR="0" rtl="0" algn="ctr">
                <a:lnSpc>
                  <a:spcPct val="90000"/>
                </a:lnSpc>
                <a:spcBef>
                  <a:spcPts val="0"/>
                </a:spcBef>
                <a:spcAft>
                  <a:spcPts val="0"/>
                </a:spcAft>
                <a:buClr>
                  <a:schemeClr val="lt1"/>
                </a:buClr>
                <a:buSzPts val="1200"/>
                <a:buFont typeface="Calibri"/>
                <a:buNone/>
              </a:pPr>
              <a:r>
                <a:rPr lang="en" sz="1200">
                  <a:solidFill>
                    <a:schemeClr val="lt1"/>
                  </a:solidFill>
                  <a:latin typeface="Calibri"/>
                  <a:ea typeface="Calibri"/>
                  <a:cs typeface="Calibri"/>
                  <a:sym typeface="Calibri"/>
                </a:rPr>
                <a:t>Infrastructure Assessment –grey, blue &amp; green </a:t>
              </a:r>
              <a:endParaRPr sz="1100"/>
            </a:p>
          </p:txBody>
        </p:sp>
        <p:sp>
          <p:nvSpPr>
            <p:cNvPr id="1195" name="Google Shape;1195;p139"/>
            <p:cNvSpPr/>
            <p:nvPr/>
          </p:nvSpPr>
          <p:spPr>
            <a:xfrm>
              <a:off x="2225646" y="2498889"/>
              <a:ext cx="2184600" cy="666000"/>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96" name="Google Shape;1196;p139"/>
            <p:cNvSpPr txBox="1"/>
            <p:nvPr/>
          </p:nvSpPr>
          <p:spPr>
            <a:xfrm>
              <a:off x="2225646" y="2498889"/>
              <a:ext cx="2184600" cy="666000"/>
            </a:xfrm>
            <a:prstGeom prst="rect">
              <a:avLst/>
            </a:prstGeom>
            <a:noFill/>
            <a:ln>
              <a:noFill/>
            </a:ln>
          </p:spPr>
          <p:txBody>
            <a:bodyPr anchorCtr="0" anchor="ctr" bIns="7625" lIns="7625" spcFirstLastPara="1" rIns="7625" wrap="square" tIns="7625">
              <a:noAutofit/>
            </a:bodyPr>
            <a:lstStyle/>
            <a:p>
              <a:pPr indent="0" lvl="0" marL="0" marR="0" rtl="0" algn="ctr">
                <a:lnSpc>
                  <a:spcPct val="90000"/>
                </a:lnSpc>
                <a:spcBef>
                  <a:spcPts val="0"/>
                </a:spcBef>
                <a:spcAft>
                  <a:spcPts val="0"/>
                </a:spcAft>
                <a:buClr>
                  <a:schemeClr val="lt1"/>
                </a:buClr>
                <a:buSzPts val="1200"/>
                <a:buFont typeface="Calibri"/>
                <a:buNone/>
              </a:pPr>
              <a:r>
                <a:rPr lang="en" sz="1200">
                  <a:solidFill>
                    <a:schemeClr val="lt1"/>
                  </a:solidFill>
                  <a:latin typeface="Calibri"/>
                  <a:ea typeface="Calibri"/>
                  <a:cs typeface="Calibri"/>
                  <a:sym typeface="Calibri"/>
                </a:rPr>
                <a:t>Engagement &amp; Academy Development</a:t>
              </a:r>
              <a:endParaRPr sz="1100"/>
            </a:p>
          </p:txBody>
        </p:sp>
        <p:sp>
          <p:nvSpPr>
            <p:cNvPr id="1197" name="Google Shape;1197;p139"/>
            <p:cNvSpPr/>
            <p:nvPr/>
          </p:nvSpPr>
          <p:spPr>
            <a:xfrm>
              <a:off x="2225646" y="3331445"/>
              <a:ext cx="2184600" cy="666000"/>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98" name="Google Shape;1198;p139"/>
            <p:cNvSpPr txBox="1"/>
            <p:nvPr/>
          </p:nvSpPr>
          <p:spPr>
            <a:xfrm>
              <a:off x="2225646" y="3331445"/>
              <a:ext cx="2184600" cy="666000"/>
            </a:xfrm>
            <a:prstGeom prst="rect">
              <a:avLst/>
            </a:prstGeom>
            <a:noFill/>
            <a:ln>
              <a:noFill/>
            </a:ln>
          </p:spPr>
          <p:txBody>
            <a:bodyPr anchorCtr="0" anchor="ctr" bIns="7625" lIns="7625" spcFirstLastPara="1" rIns="7625" wrap="square" tIns="7625">
              <a:noAutofit/>
            </a:bodyPr>
            <a:lstStyle/>
            <a:p>
              <a:pPr indent="0" lvl="0" marL="0" marR="0" rtl="0" algn="ctr">
                <a:lnSpc>
                  <a:spcPct val="90000"/>
                </a:lnSpc>
                <a:spcBef>
                  <a:spcPts val="0"/>
                </a:spcBef>
                <a:spcAft>
                  <a:spcPts val="0"/>
                </a:spcAft>
                <a:buClr>
                  <a:schemeClr val="lt1"/>
                </a:buClr>
                <a:buSzPts val="1200"/>
                <a:buFont typeface="Calibri"/>
                <a:buNone/>
              </a:pPr>
              <a:r>
                <a:rPr lang="en" sz="1200">
                  <a:solidFill>
                    <a:schemeClr val="lt1"/>
                  </a:solidFill>
                  <a:latin typeface="Calibri"/>
                  <a:ea typeface="Calibri"/>
                  <a:cs typeface="Calibri"/>
                  <a:sym typeface="Calibri"/>
                </a:rPr>
                <a:t>CEDS – Economic Resilience</a:t>
              </a:r>
              <a:endParaRPr sz="1100"/>
            </a:p>
          </p:txBody>
        </p:sp>
        <p:sp>
          <p:nvSpPr>
            <p:cNvPr id="1199" name="Google Shape;1199;p139"/>
            <p:cNvSpPr/>
            <p:nvPr/>
          </p:nvSpPr>
          <p:spPr>
            <a:xfrm>
              <a:off x="2225646" y="4164001"/>
              <a:ext cx="2184600" cy="666000"/>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00" name="Google Shape;1200;p139"/>
            <p:cNvSpPr txBox="1"/>
            <p:nvPr/>
          </p:nvSpPr>
          <p:spPr>
            <a:xfrm>
              <a:off x="2225646" y="4164001"/>
              <a:ext cx="2184600" cy="666000"/>
            </a:xfrm>
            <a:prstGeom prst="rect">
              <a:avLst/>
            </a:prstGeom>
            <a:noFill/>
            <a:ln>
              <a:noFill/>
            </a:ln>
          </p:spPr>
          <p:txBody>
            <a:bodyPr anchorCtr="0" anchor="ctr" bIns="7625" lIns="7625" spcFirstLastPara="1" rIns="7625" wrap="square" tIns="7625">
              <a:noAutofit/>
            </a:bodyPr>
            <a:lstStyle/>
            <a:p>
              <a:pPr indent="0" lvl="0" marL="0" marR="0" rtl="0" algn="ctr">
                <a:lnSpc>
                  <a:spcPct val="90000"/>
                </a:lnSpc>
                <a:spcBef>
                  <a:spcPts val="0"/>
                </a:spcBef>
                <a:spcAft>
                  <a:spcPts val="0"/>
                </a:spcAft>
                <a:buClr>
                  <a:schemeClr val="lt1"/>
                </a:buClr>
                <a:buSzPts val="1200"/>
                <a:buFont typeface="Calibri"/>
                <a:buNone/>
              </a:pPr>
              <a:r>
                <a:rPr lang="en" sz="1200">
                  <a:solidFill>
                    <a:schemeClr val="lt1"/>
                  </a:solidFill>
                  <a:latin typeface="Calibri"/>
                  <a:ea typeface="Calibri"/>
                  <a:cs typeface="Calibri"/>
                  <a:sym typeface="Calibri"/>
                </a:rPr>
                <a:t>Health + Equity</a:t>
              </a:r>
              <a:endParaRPr sz="1100"/>
            </a:p>
          </p:txBody>
        </p:sp>
      </p:grpSp>
      <p:sp>
        <p:nvSpPr>
          <p:cNvPr id="1201" name="Google Shape;1201;p139"/>
          <p:cNvSpPr txBox="1"/>
          <p:nvPr/>
        </p:nvSpPr>
        <p:spPr>
          <a:xfrm>
            <a:off x="1912143" y="190640"/>
            <a:ext cx="70605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chemeClr val="lt1"/>
                </a:solidFill>
                <a:latin typeface="Libre Franklin Medium"/>
                <a:ea typeface="Libre Franklin Medium"/>
                <a:cs typeface="Libre Franklin Medium"/>
                <a:sym typeface="Libre Franklin Medium"/>
              </a:rPr>
              <a:t>Partner Engagement &amp; Technical Advisory Committees</a:t>
            </a:r>
            <a:endParaRPr sz="800"/>
          </a:p>
        </p:txBody>
      </p:sp>
      <p:sp>
        <p:nvSpPr>
          <p:cNvPr id="1202" name="Google Shape;1202;p139"/>
          <p:cNvSpPr txBox="1"/>
          <p:nvPr/>
        </p:nvSpPr>
        <p:spPr>
          <a:xfrm>
            <a:off x="3930138" y="1418216"/>
            <a:ext cx="4149600" cy="3578700"/>
          </a:xfrm>
          <a:prstGeom prst="rect">
            <a:avLst/>
          </a:prstGeom>
          <a:noFill/>
          <a:ln>
            <a:noFill/>
          </a:ln>
        </p:spPr>
        <p:txBody>
          <a:bodyPr anchorCtr="0" anchor="t" bIns="34275" lIns="68575" spcFirstLastPara="1" rIns="68575" wrap="square" tIns="34275">
            <a:spAutoFit/>
          </a:bodyPr>
          <a:lstStyle/>
          <a:p>
            <a:pPr indent="-222250" lvl="0" marL="215900" marR="0" rtl="0" algn="l">
              <a:spcBef>
                <a:spcPts val="0"/>
              </a:spcBef>
              <a:spcAft>
                <a:spcPts val="0"/>
              </a:spcAft>
              <a:buClr>
                <a:schemeClr val="dk1"/>
              </a:buClr>
              <a:buSzPts val="1900"/>
              <a:buFont typeface="Arial"/>
              <a:buChar char="•"/>
            </a:pPr>
            <a:r>
              <a:rPr lang="en" sz="1900">
                <a:solidFill>
                  <a:schemeClr val="dk1"/>
                </a:solidFill>
                <a:latin typeface="Libre Franklin Medium"/>
                <a:ea typeface="Libre Franklin Medium"/>
                <a:cs typeface="Libre Franklin Medium"/>
                <a:sym typeface="Libre Franklin Medium"/>
              </a:rPr>
              <a:t>Building a collaborative ecosystem through engagement in technical advisory committees.</a:t>
            </a:r>
            <a:endParaRPr sz="1100"/>
          </a:p>
          <a:p>
            <a:pPr indent="0" lvl="0" marL="0" marR="0" rtl="0" algn="l">
              <a:spcBef>
                <a:spcPts val="0"/>
              </a:spcBef>
              <a:spcAft>
                <a:spcPts val="0"/>
              </a:spcAft>
              <a:buNone/>
            </a:pPr>
            <a:r>
              <a:t/>
            </a:r>
            <a:endParaRPr sz="1900">
              <a:solidFill>
                <a:schemeClr val="dk1"/>
              </a:solidFill>
              <a:latin typeface="Libre Franklin Medium"/>
              <a:ea typeface="Libre Franklin Medium"/>
              <a:cs typeface="Libre Franklin Medium"/>
              <a:sym typeface="Libre Franklin Medium"/>
            </a:endParaRPr>
          </a:p>
          <a:p>
            <a:pPr indent="-222250" lvl="0" marL="215900" marR="0" rtl="0" algn="l">
              <a:spcBef>
                <a:spcPts val="0"/>
              </a:spcBef>
              <a:spcAft>
                <a:spcPts val="0"/>
              </a:spcAft>
              <a:buClr>
                <a:schemeClr val="dk1"/>
              </a:buClr>
              <a:buSzPts val="1900"/>
              <a:buFont typeface="Arial"/>
              <a:buChar char="•"/>
            </a:pPr>
            <a:r>
              <a:rPr lang="en" sz="1900">
                <a:solidFill>
                  <a:schemeClr val="dk1"/>
                </a:solidFill>
                <a:latin typeface="Libre Franklin Medium"/>
                <a:ea typeface="Libre Franklin Medium"/>
                <a:cs typeface="Libre Franklin Medium"/>
                <a:sym typeface="Libre Franklin Medium"/>
              </a:rPr>
              <a:t>Committees are establishing and prioritizing goals and developing strategies for implementation.</a:t>
            </a:r>
            <a:endParaRPr sz="1100"/>
          </a:p>
          <a:p>
            <a:pPr indent="0" lvl="0" marL="0" marR="0" rtl="0" algn="l">
              <a:spcBef>
                <a:spcPts val="0"/>
              </a:spcBef>
              <a:spcAft>
                <a:spcPts val="0"/>
              </a:spcAft>
              <a:buNone/>
            </a:pPr>
            <a:r>
              <a:t/>
            </a:r>
            <a:endParaRPr sz="1900">
              <a:solidFill>
                <a:schemeClr val="dk1"/>
              </a:solidFill>
              <a:latin typeface="Libre Franklin Medium"/>
              <a:ea typeface="Libre Franklin Medium"/>
              <a:cs typeface="Libre Franklin Medium"/>
              <a:sym typeface="Libre Franklin Medium"/>
            </a:endParaRPr>
          </a:p>
          <a:p>
            <a:pPr indent="-222250" lvl="0" marL="215900" marR="0" rtl="0" algn="l">
              <a:spcBef>
                <a:spcPts val="0"/>
              </a:spcBef>
              <a:spcAft>
                <a:spcPts val="0"/>
              </a:spcAft>
              <a:buClr>
                <a:schemeClr val="dk1"/>
              </a:buClr>
              <a:buSzPts val="1900"/>
              <a:buFont typeface="Arial"/>
              <a:buChar char="•"/>
            </a:pPr>
            <a:r>
              <a:rPr lang="en" sz="1900">
                <a:solidFill>
                  <a:schemeClr val="dk1"/>
                </a:solidFill>
                <a:latin typeface="Libre Franklin Medium"/>
                <a:ea typeface="Libre Franklin Medium"/>
                <a:cs typeface="Libre Franklin Medium"/>
                <a:sym typeface="Libre Franklin Medium"/>
              </a:rPr>
              <a:t>Alignment of goals and leveraging resources with community partners.</a:t>
            </a:r>
            <a:endParaRPr sz="1100"/>
          </a:p>
          <a:p>
            <a:pPr indent="-101600" lvl="0" marL="215900" marR="0" rtl="0" algn="l">
              <a:spcBef>
                <a:spcPts val="0"/>
              </a:spcBef>
              <a:spcAft>
                <a:spcPts val="0"/>
              </a:spcAft>
              <a:buClr>
                <a:schemeClr val="dk1"/>
              </a:buClr>
              <a:buSzPts val="1900"/>
              <a:buFont typeface="Arial"/>
              <a:buNone/>
            </a:pPr>
            <a:r>
              <a:t/>
            </a:r>
            <a:endParaRPr sz="1900">
              <a:solidFill>
                <a:schemeClr val="dk1"/>
              </a:solidFill>
              <a:latin typeface="Libre Franklin Medium"/>
              <a:ea typeface="Libre Franklin Medium"/>
              <a:cs typeface="Libre Franklin Medium"/>
              <a:sym typeface="Libre Franklin Medium"/>
            </a:endParaRPr>
          </a:p>
        </p:txBody>
      </p:sp>
      <p:sp>
        <p:nvSpPr>
          <p:cNvPr id="1203" name="Google Shape;1203;p139"/>
          <p:cNvSpPr/>
          <p:nvPr/>
        </p:nvSpPr>
        <p:spPr>
          <a:xfrm>
            <a:off x="2935559" y="1037962"/>
            <a:ext cx="593700" cy="3623400"/>
          </a:xfrm>
          <a:prstGeom prst="rightBrace">
            <a:avLst>
              <a:gd fmla="val 8333" name="adj1"/>
              <a:gd fmla="val 50000" name="adj2"/>
            </a:avLst>
          </a:prstGeom>
          <a:noFill/>
          <a:ln cap="flat" cmpd="sng" w="9525">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pic>
        <p:nvPicPr>
          <p:cNvPr descr="pptback.jpg" id="1209" name="Google Shape;1209;p140"/>
          <p:cNvPicPr preferRelativeResize="0"/>
          <p:nvPr/>
        </p:nvPicPr>
        <p:blipFill rotWithShape="1">
          <a:blip r:embed="rId3">
            <a:alphaModFix/>
          </a:blip>
          <a:srcRect b="0" l="0" r="0" t="0"/>
          <a:stretch/>
        </p:blipFill>
        <p:spPr>
          <a:xfrm>
            <a:off x="0" y="-7354"/>
            <a:ext cx="9144000" cy="807454"/>
          </a:xfrm>
          <a:prstGeom prst="rect">
            <a:avLst/>
          </a:prstGeom>
          <a:noFill/>
          <a:ln>
            <a:noFill/>
          </a:ln>
        </p:spPr>
      </p:pic>
      <p:pic>
        <p:nvPicPr>
          <p:cNvPr id="1210" name="Google Shape;1210;p140"/>
          <p:cNvPicPr preferRelativeResize="0"/>
          <p:nvPr/>
        </p:nvPicPr>
        <p:blipFill rotWithShape="1">
          <a:blip r:embed="rId4">
            <a:alphaModFix/>
          </a:blip>
          <a:srcRect b="7127" l="5416" r="4913" t="13771"/>
          <a:stretch/>
        </p:blipFill>
        <p:spPr>
          <a:xfrm>
            <a:off x="108859" y="-4973"/>
            <a:ext cx="1681841" cy="871747"/>
          </a:xfrm>
          <a:prstGeom prst="rect">
            <a:avLst/>
          </a:prstGeom>
          <a:noFill/>
          <a:ln>
            <a:noFill/>
          </a:ln>
        </p:spPr>
      </p:pic>
      <p:sp>
        <p:nvSpPr>
          <p:cNvPr id="1211" name="Google Shape;1211;p140"/>
          <p:cNvSpPr txBox="1"/>
          <p:nvPr/>
        </p:nvSpPr>
        <p:spPr>
          <a:xfrm>
            <a:off x="1740694" y="89683"/>
            <a:ext cx="6272400" cy="53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3000">
                <a:solidFill>
                  <a:schemeClr val="lt1"/>
                </a:solidFill>
                <a:latin typeface="Libre Franklin Medium"/>
                <a:ea typeface="Libre Franklin Medium"/>
                <a:cs typeface="Libre Franklin Medium"/>
                <a:sym typeface="Libre Franklin Medium"/>
              </a:rPr>
              <a:t>The Process</a:t>
            </a:r>
            <a:endParaRPr sz="1100"/>
          </a:p>
        </p:txBody>
      </p:sp>
      <p:grpSp>
        <p:nvGrpSpPr>
          <p:cNvPr id="1212" name="Google Shape;1212;p140"/>
          <p:cNvGrpSpPr/>
          <p:nvPr/>
        </p:nvGrpSpPr>
        <p:grpSpPr>
          <a:xfrm>
            <a:off x="6115042" y="1039938"/>
            <a:ext cx="2719802" cy="3637796"/>
            <a:chOff x="838190" y="-158703"/>
            <a:chExt cx="3626402" cy="4850394"/>
          </a:xfrm>
        </p:grpSpPr>
        <p:sp>
          <p:nvSpPr>
            <p:cNvPr id="1213" name="Google Shape;1213;p140"/>
            <p:cNvSpPr/>
            <p:nvPr/>
          </p:nvSpPr>
          <p:spPr>
            <a:xfrm>
              <a:off x="2285992" y="-158703"/>
              <a:ext cx="2178600" cy="2178900"/>
            </a:xfrm>
            <a:custGeom>
              <a:rect b="b" l="l" r="r" t="t"/>
              <a:pathLst>
                <a:path extrusionOk="0" h="120000" w="120000">
                  <a:moveTo>
                    <a:pt x="8412" y="60000"/>
                  </a:moveTo>
                  <a:lnTo>
                    <a:pt x="8412" y="60000"/>
                  </a:lnTo>
                  <a:cubicBezTo>
                    <a:pt x="8412" y="32962"/>
                    <a:pt x="29287" y="10511"/>
                    <a:pt x="56253" y="8547"/>
                  </a:cubicBezTo>
                  <a:cubicBezTo>
                    <a:pt x="83219" y="6583"/>
                    <a:pt x="107127" y="25773"/>
                    <a:pt x="111044" y="52526"/>
                  </a:cubicBezTo>
                  <a:cubicBezTo>
                    <a:pt x="114961" y="79279"/>
                    <a:pt x="97559" y="104517"/>
                    <a:pt x="71162" y="110367"/>
                  </a:cubicBezTo>
                  <a:lnTo>
                    <a:pt x="70592" y="118429"/>
                  </a:lnTo>
                  <a:lnTo>
                    <a:pt x="56830" y="104890"/>
                  </a:lnTo>
                  <a:lnTo>
                    <a:pt x="72705" y="88507"/>
                  </a:lnTo>
                  <a:lnTo>
                    <a:pt x="72145" y="96444"/>
                  </a:lnTo>
                  <a:cubicBezTo>
                    <a:pt x="90761" y="90240"/>
                    <a:pt x="101708" y="70999"/>
                    <a:pt x="97532" y="51824"/>
                  </a:cubicBezTo>
                  <a:cubicBezTo>
                    <a:pt x="93356" y="32649"/>
                    <a:pt x="75399" y="19705"/>
                    <a:pt x="55889" y="21806"/>
                  </a:cubicBezTo>
                  <a:cubicBezTo>
                    <a:pt x="36379" y="23906"/>
                    <a:pt x="21588" y="40375"/>
                    <a:pt x="21588" y="60000"/>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14" name="Google Shape;1214;p140"/>
            <p:cNvSpPr/>
            <p:nvPr/>
          </p:nvSpPr>
          <p:spPr>
            <a:xfrm>
              <a:off x="2743202" y="609602"/>
              <a:ext cx="1210500" cy="6051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15" name="Google Shape;1215;p140"/>
            <p:cNvSpPr txBox="1"/>
            <p:nvPr/>
          </p:nvSpPr>
          <p:spPr>
            <a:xfrm>
              <a:off x="2743202" y="609602"/>
              <a:ext cx="1210500" cy="605100"/>
            </a:xfrm>
            <a:prstGeom prst="rect">
              <a:avLst/>
            </a:prstGeom>
            <a:noFill/>
            <a:ln>
              <a:noFill/>
            </a:ln>
          </p:spPr>
          <p:txBody>
            <a:bodyPr anchorCtr="0" anchor="ctr" bIns="8575" lIns="8575" spcFirstLastPara="1" rIns="8575" wrap="square" tIns="8575">
              <a:noAutofit/>
            </a:bodyPr>
            <a:lstStyle/>
            <a:p>
              <a:pPr indent="0" lvl="0" marL="0" marR="0" rtl="0" algn="ctr">
                <a:lnSpc>
                  <a:spcPct val="90000"/>
                </a:lnSpc>
                <a:spcBef>
                  <a:spcPts val="0"/>
                </a:spcBef>
                <a:spcAft>
                  <a:spcPts val="0"/>
                </a:spcAft>
                <a:buClr>
                  <a:schemeClr val="dk1"/>
                </a:buClr>
                <a:buSzPts val="1400"/>
                <a:buFont typeface="Calibri"/>
                <a:buNone/>
              </a:pPr>
              <a:r>
                <a:rPr lang="en" sz="1400">
                  <a:solidFill>
                    <a:schemeClr val="dk1"/>
                  </a:solidFill>
                  <a:latin typeface="Calibri"/>
                  <a:ea typeface="Calibri"/>
                  <a:cs typeface="Calibri"/>
                  <a:sym typeface="Calibri"/>
                </a:rPr>
                <a:t>Why does it matter?</a:t>
              </a:r>
              <a:endParaRPr sz="1100"/>
            </a:p>
          </p:txBody>
        </p:sp>
        <p:sp>
          <p:nvSpPr>
            <p:cNvPr id="1216" name="Google Shape;1216;p140"/>
            <p:cNvSpPr/>
            <p:nvPr/>
          </p:nvSpPr>
          <p:spPr>
            <a:xfrm>
              <a:off x="838190" y="1099071"/>
              <a:ext cx="2493600" cy="2480100"/>
            </a:xfrm>
            <a:custGeom>
              <a:rect b="b" l="l" r="r" t="t"/>
              <a:pathLst>
                <a:path extrusionOk="0" h="120000" w="120000">
                  <a:moveTo>
                    <a:pt x="96395" y="23407"/>
                  </a:moveTo>
                  <a:lnTo>
                    <a:pt x="87128" y="32724"/>
                  </a:lnTo>
                  <a:lnTo>
                    <a:pt x="87128" y="32724"/>
                  </a:lnTo>
                  <a:cubicBezTo>
                    <a:pt x="75832" y="21556"/>
                    <a:pt x="58812" y="18459"/>
                    <a:pt x="44286" y="24928"/>
                  </a:cubicBezTo>
                  <a:cubicBezTo>
                    <a:pt x="29760" y="31397"/>
                    <a:pt x="20716" y="46101"/>
                    <a:pt x="21520" y="61942"/>
                  </a:cubicBezTo>
                  <a:cubicBezTo>
                    <a:pt x="22325" y="77782"/>
                    <a:pt x="32812" y="91501"/>
                    <a:pt x="47918" y="96475"/>
                  </a:cubicBezTo>
                  <a:lnTo>
                    <a:pt x="47360" y="88525"/>
                  </a:lnTo>
                  <a:lnTo>
                    <a:pt x="63152" y="104890"/>
                  </a:lnTo>
                  <a:lnTo>
                    <a:pt x="49461" y="118450"/>
                  </a:lnTo>
                  <a:lnTo>
                    <a:pt x="48895" y="110381"/>
                  </a:lnTo>
                  <a:lnTo>
                    <a:pt x="48895" y="110381"/>
                  </a:lnTo>
                  <a:cubicBezTo>
                    <a:pt x="27438" y="105659"/>
                    <a:pt x="11321" y="87889"/>
                    <a:pt x="8728" y="66090"/>
                  </a:cubicBezTo>
                  <a:cubicBezTo>
                    <a:pt x="6134" y="44292"/>
                    <a:pt x="17630" y="23242"/>
                    <a:pt x="37381" y="13625"/>
                  </a:cubicBezTo>
                  <a:cubicBezTo>
                    <a:pt x="57132" y="4009"/>
                    <a:pt x="80810" y="7934"/>
                    <a:pt x="96395" y="23407"/>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17" name="Google Shape;1217;p140"/>
            <p:cNvSpPr/>
            <p:nvPr/>
          </p:nvSpPr>
          <p:spPr>
            <a:xfrm>
              <a:off x="1506585" y="1819689"/>
              <a:ext cx="1477800" cy="10389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18" name="Google Shape;1218;p140"/>
            <p:cNvSpPr txBox="1"/>
            <p:nvPr/>
          </p:nvSpPr>
          <p:spPr>
            <a:xfrm>
              <a:off x="1506585" y="1819689"/>
              <a:ext cx="1477800" cy="1038900"/>
            </a:xfrm>
            <a:prstGeom prst="rect">
              <a:avLst/>
            </a:prstGeom>
            <a:noFill/>
            <a:ln>
              <a:noFill/>
            </a:ln>
          </p:spPr>
          <p:txBody>
            <a:bodyPr anchorCtr="0" anchor="ctr" bIns="8575" lIns="8575" spcFirstLastPara="1" rIns="8575" wrap="square" tIns="8575">
              <a:noAutofit/>
            </a:bodyPr>
            <a:lstStyle/>
            <a:p>
              <a:pPr indent="0" lvl="0" marL="0" marR="0" rtl="0" algn="ctr">
                <a:lnSpc>
                  <a:spcPct val="90000"/>
                </a:lnSpc>
                <a:spcBef>
                  <a:spcPts val="0"/>
                </a:spcBef>
                <a:spcAft>
                  <a:spcPts val="0"/>
                </a:spcAft>
                <a:buClr>
                  <a:schemeClr val="dk1"/>
                </a:buClr>
                <a:buSzPts val="1400"/>
                <a:buFont typeface="Calibri"/>
                <a:buNone/>
              </a:pPr>
              <a:r>
                <a:rPr lang="en" sz="1400">
                  <a:solidFill>
                    <a:schemeClr val="dk1"/>
                  </a:solidFill>
                  <a:latin typeface="Calibri"/>
                  <a:ea typeface="Calibri"/>
                  <a:cs typeface="Calibri"/>
                  <a:sym typeface="Calibri"/>
                </a:rPr>
                <a:t>How does it work?/ If it isn’t working, why not?</a:t>
              </a:r>
              <a:endParaRPr sz="1100"/>
            </a:p>
          </p:txBody>
        </p:sp>
        <p:sp>
          <p:nvSpPr>
            <p:cNvPr id="1219" name="Google Shape;1219;p140"/>
            <p:cNvSpPr/>
            <p:nvPr/>
          </p:nvSpPr>
          <p:spPr>
            <a:xfrm>
              <a:off x="2302677" y="2819391"/>
              <a:ext cx="1871700" cy="1872300"/>
            </a:xfrm>
            <a:prstGeom prst="blockArc">
              <a:avLst>
                <a:gd fmla="val 13500000" name="adj1"/>
                <a:gd fmla="val 10800000" name="adj2"/>
                <a:gd fmla="val 12740" name="adj3"/>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20" name="Google Shape;1220;p140"/>
            <p:cNvSpPr/>
            <p:nvPr/>
          </p:nvSpPr>
          <p:spPr>
            <a:xfrm>
              <a:off x="2633232" y="3401212"/>
              <a:ext cx="1210500" cy="6051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21" name="Google Shape;1221;p140"/>
            <p:cNvSpPr txBox="1"/>
            <p:nvPr/>
          </p:nvSpPr>
          <p:spPr>
            <a:xfrm>
              <a:off x="2633232" y="3401212"/>
              <a:ext cx="1210500" cy="605100"/>
            </a:xfrm>
            <a:prstGeom prst="rect">
              <a:avLst/>
            </a:prstGeom>
            <a:noFill/>
            <a:ln>
              <a:noFill/>
            </a:ln>
          </p:spPr>
          <p:txBody>
            <a:bodyPr anchorCtr="0" anchor="ctr" bIns="8575" lIns="8575" spcFirstLastPara="1" rIns="8575" wrap="square" tIns="8575">
              <a:noAutofit/>
            </a:bodyPr>
            <a:lstStyle/>
            <a:p>
              <a:pPr indent="0" lvl="0" marL="0" marR="0" rtl="0" algn="ctr">
                <a:lnSpc>
                  <a:spcPct val="90000"/>
                </a:lnSpc>
                <a:spcBef>
                  <a:spcPts val="0"/>
                </a:spcBef>
                <a:spcAft>
                  <a:spcPts val="0"/>
                </a:spcAft>
                <a:buClr>
                  <a:schemeClr val="dk1"/>
                </a:buClr>
                <a:buSzPts val="1400"/>
                <a:buFont typeface="Calibri"/>
                <a:buNone/>
              </a:pPr>
              <a:r>
                <a:rPr lang="en" sz="1400">
                  <a:solidFill>
                    <a:schemeClr val="dk1"/>
                  </a:solidFill>
                  <a:latin typeface="Calibri"/>
                  <a:ea typeface="Calibri"/>
                  <a:cs typeface="Calibri"/>
                  <a:sym typeface="Calibri"/>
                </a:rPr>
                <a:t>Define Action</a:t>
              </a:r>
              <a:endParaRPr sz="1100"/>
            </a:p>
          </p:txBody>
        </p:sp>
      </p:grpSp>
      <p:sp>
        <p:nvSpPr>
          <p:cNvPr id="1222" name="Google Shape;1222;p140"/>
          <p:cNvSpPr txBox="1"/>
          <p:nvPr/>
        </p:nvSpPr>
        <p:spPr>
          <a:xfrm>
            <a:off x="6324600" y="858883"/>
            <a:ext cx="25719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dk1"/>
                </a:solidFill>
                <a:latin typeface="Calibri"/>
                <a:ea typeface="Calibri"/>
                <a:cs typeface="Calibri"/>
                <a:sym typeface="Calibri"/>
              </a:rPr>
              <a:t>Build the Narrative Arc</a:t>
            </a:r>
            <a:endParaRPr sz="1100"/>
          </a:p>
        </p:txBody>
      </p:sp>
      <p:sp>
        <p:nvSpPr>
          <p:cNvPr id="1223" name="Google Shape;1223;p140"/>
          <p:cNvSpPr txBox="1"/>
          <p:nvPr/>
        </p:nvSpPr>
        <p:spPr>
          <a:xfrm>
            <a:off x="800100" y="1257300"/>
            <a:ext cx="25719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dk1"/>
                </a:solidFill>
                <a:latin typeface="Calibri"/>
                <a:ea typeface="Calibri"/>
                <a:cs typeface="Calibri"/>
                <a:sym typeface="Calibri"/>
              </a:rPr>
              <a:t>Strategic Foresight</a:t>
            </a:r>
            <a:endParaRPr sz="1100"/>
          </a:p>
        </p:txBody>
      </p:sp>
      <p:grpSp>
        <p:nvGrpSpPr>
          <p:cNvPr id="1224" name="Google Shape;1224;p140"/>
          <p:cNvGrpSpPr/>
          <p:nvPr/>
        </p:nvGrpSpPr>
        <p:grpSpPr>
          <a:xfrm>
            <a:off x="27651" y="857250"/>
            <a:ext cx="6144525" cy="4064625"/>
            <a:chOff x="36868" y="0"/>
            <a:chExt cx="8192700" cy="5419500"/>
          </a:xfrm>
        </p:grpSpPr>
        <p:sp>
          <p:nvSpPr>
            <p:cNvPr id="1225" name="Google Shape;1225;p140"/>
            <p:cNvSpPr/>
            <p:nvPr/>
          </p:nvSpPr>
          <p:spPr>
            <a:xfrm>
              <a:off x="36868" y="0"/>
              <a:ext cx="8192700" cy="5419500"/>
            </a:xfrm>
            <a:prstGeom prst="rightArrow">
              <a:avLst>
                <a:gd fmla="val 50000" name="adj1"/>
                <a:gd fmla="val 50000" name="adj2"/>
              </a:avLst>
            </a:prstGeom>
            <a:solidFill>
              <a:srgbClr val="CCD3EA"/>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26" name="Google Shape;1226;p140"/>
            <p:cNvSpPr/>
            <p:nvPr/>
          </p:nvSpPr>
          <p:spPr>
            <a:xfrm>
              <a:off x="117975" y="1981200"/>
              <a:ext cx="1352700" cy="1456500"/>
            </a:xfrm>
            <a:prstGeom prst="roundRect">
              <a:avLst>
                <a:gd fmla="val 16667" name="adj"/>
              </a:avLst>
            </a:prstGeom>
            <a:solidFill>
              <a:srgbClr val="FF0000"/>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27" name="Google Shape;1227;p140"/>
            <p:cNvSpPr txBox="1"/>
            <p:nvPr/>
          </p:nvSpPr>
          <p:spPr>
            <a:xfrm>
              <a:off x="184015" y="2047240"/>
              <a:ext cx="1220700" cy="132450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lt1"/>
                </a:buClr>
                <a:buSzPts val="900"/>
                <a:buFont typeface="Calibri"/>
                <a:buNone/>
              </a:pPr>
              <a:r>
                <a:rPr lang="en" sz="900">
                  <a:solidFill>
                    <a:schemeClr val="lt1"/>
                  </a:solidFill>
                  <a:latin typeface="Calibri"/>
                  <a:ea typeface="Calibri"/>
                  <a:cs typeface="Calibri"/>
                  <a:sym typeface="Calibri"/>
                </a:rPr>
                <a:t>Define the Role of the Committee  &amp; establish Partnerships</a:t>
              </a:r>
              <a:endParaRPr sz="1100"/>
            </a:p>
          </p:txBody>
        </p:sp>
        <p:sp>
          <p:nvSpPr>
            <p:cNvPr id="1228" name="Google Shape;1228;p140"/>
            <p:cNvSpPr/>
            <p:nvPr/>
          </p:nvSpPr>
          <p:spPr>
            <a:xfrm>
              <a:off x="1598760" y="1981200"/>
              <a:ext cx="1352700" cy="1456500"/>
            </a:xfrm>
            <a:prstGeom prst="roundRect">
              <a:avLst>
                <a:gd fmla="val 16667" name="adj"/>
              </a:avLst>
            </a:prstGeom>
            <a:solidFill>
              <a:srgbClr val="FFC000"/>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29" name="Google Shape;1229;p140"/>
            <p:cNvSpPr txBox="1"/>
            <p:nvPr/>
          </p:nvSpPr>
          <p:spPr>
            <a:xfrm>
              <a:off x="1664800" y="2047240"/>
              <a:ext cx="1220700" cy="132450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lt1"/>
                </a:buClr>
                <a:buSzPts val="900"/>
                <a:buFont typeface="Calibri"/>
                <a:buNone/>
              </a:pPr>
              <a:r>
                <a:rPr lang="en" sz="900">
                  <a:solidFill>
                    <a:schemeClr val="lt1"/>
                  </a:solidFill>
                  <a:latin typeface="Calibri"/>
                  <a:ea typeface="Calibri"/>
                  <a:cs typeface="Calibri"/>
                  <a:sym typeface="Calibri"/>
                </a:rPr>
                <a:t>Build Understanding </a:t>
              </a:r>
              <a:endParaRPr sz="1100"/>
            </a:p>
          </p:txBody>
        </p:sp>
        <p:sp>
          <p:nvSpPr>
            <p:cNvPr id="1230" name="Google Shape;1230;p140"/>
            <p:cNvSpPr/>
            <p:nvPr/>
          </p:nvSpPr>
          <p:spPr>
            <a:xfrm>
              <a:off x="6206871" y="1991042"/>
              <a:ext cx="1352700" cy="1456500"/>
            </a:xfrm>
            <a:prstGeom prst="round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31" name="Google Shape;1231;p140"/>
            <p:cNvSpPr txBox="1"/>
            <p:nvPr/>
          </p:nvSpPr>
          <p:spPr>
            <a:xfrm>
              <a:off x="6272911" y="2057082"/>
              <a:ext cx="1220700" cy="132450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lt1"/>
                </a:buClr>
                <a:buSzPts val="900"/>
                <a:buFont typeface="Calibri"/>
                <a:buNone/>
              </a:pPr>
              <a:r>
                <a:rPr lang="en" sz="900">
                  <a:solidFill>
                    <a:schemeClr val="lt1"/>
                  </a:solidFill>
                  <a:latin typeface="Calibri"/>
                  <a:ea typeface="Calibri"/>
                  <a:cs typeface="Calibri"/>
                  <a:sym typeface="Calibri"/>
                </a:rPr>
                <a:t>Provide goals, objectives and  recommendations for implementation and track metrics</a:t>
              </a:r>
              <a:endParaRPr sz="1100"/>
            </a:p>
          </p:txBody>
        </p:sp>
        <p:sp>
          <p:nvSpPr>
            <p:cNvPr id="1232" name="Google Shape;1232;p140"/>
            <p:cNvSpPr/>
            <p:nvPr/>
          </p:nvSpPr>
          <p:spPr>
            <a:xfrm>
              <a:off x="3135750" y="1981200"/>
              <a:ext cx="1352700" cy="1456500"/>
            </a:xfrm>
            <a:prstGeom prst="roundRect">
              <a:avLst>
                <a:gd fmla="val 16667" name="adj"/>
              </a:avLst>
            </a:prstGeom>
            <a:solidFill>
              <a:srgbClr val="FFFF00"/>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33" name="Google Shape;1233;p140"/>
            <p:cNvSpPr txBox="1"/>
            <p:nvPr/>
          </p:nvSpPr>
          <p:spPr>
            <a:xfrm>
              <a:off x="3201790" y="2047240"/>
              <a:ext cx="1220700" cy="132450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900"/>
                <a:buFont typeface="Calibri"/>
                <a:buNone/>
              </a:pPr>
              <a:r>
                <a:rPr lang="en" sz="900">
                  <a:solidFill>
                    <a:schemeClr val="dk1"/>
                  </a:solidFill>
                  <a:latin typeface="Calibri"/>
                  <a:ea typeface="Calibri"/>
                  <a:cs typeface="Calibri"/>
                  <a:sym typeface="Calibri"/>
                </a:rPr>
                <a:t>En</a:t>
              </a:r>
              <a:r>
                <a:rPr i="1" lang="en" sz="900">
                  <a:solidFill>
                    <a:schemeClr val="dk1"/>
                  </a:solidFill>
                  <a:latin typeface="Calibri"/>
                  <a:ea typeface="Calibri"/>
                  <a:cs typeface="Calibri"/>
                  <a:sym typeface="Calibri"/>
                </a:rPr>
                <a:t>vision</a:t>
              </a:r>
              <a:r>
                <a:rPr lang="en" sz="900">
                  <a:solidFill>
                    <a:schemeClr val="dk1"/>
                  </a:solidFill>
                  <a:latin typeface="Calibri"/>
                  <a:ea typeface="Calibri"/>
                  <a:cs typeface="Calibri"/>
                  <a:sym typeface="Calibri"/>
                </a:rPr>
                <a:t> the region 2- 5 years, set goals</a:t>
              </a:r>
              <a:endParaRPr sz="1100"/>
            </a:p>
          </p:txBody>
        </p:sp>
        <p:sp>
          <p:nvSpPr>
            <p:cNvPr id="1234" name="Google Shape;1234;p140"/>
            <p:cNvSpPr/>
            <p:nvPr/>
          </p:nvSpPr>
          <p:spPr>
            <a:xfrm>
              <a:off x="4644796" y="1981200"/>
              <a:ext cx="1352700" cy="1456500"/>
            </a:xfrm>
            <a:prstGeom prst="roundRect">
              <a:avLst>
                <a:gd fmla="val 16667" name="adj"/>
              </a:avLst>
            </a:prstGeom>
            <a:solidFill>
              <a:srgbClr val="00B050"/>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35" name="Google Shape;1235;p140"/>
            <p:cNvSpPr txBox="1"/>
            <p:nvPr/>
          </p:nvSpPr>
          <p:spPr>
            <a:xfrm>
              <a:off x="4710836" y="2047240"/>
              <a:ext cx="1220700" cy="132450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lt1"/>
                </a:buClr>
                <a:buSzPts val="900"/>
                <a:buFont typeface="Calibri"/>
                <a:buNone/>
              </a:pPr>
              <a:r>
                <a:rPr lang="en" sz="900">
                  <a:solidFill>
                    <a:schemeClr val="lt1"/>
                  </a:solidFill>
                  <a:latin typeface="Calibri"/>
                  <a:ea typeface="Calibri"/>
                  <a:cs typeface="Calibri"/>
                  <a:sym typeface="Calibri"/>
                </a:rPr>
                <a:t>Build strategy /objectives to achieve goals and amplify efforts </a:t>
              </a:r>
              <a:endParaRPr sz="1100"/>
            </a:p>
          </p:txBody>
        </p:sp>
      </p:gr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0" name="Shape 1240"/>
        <p:cNvGrpSpPr/>
        <p:nvPr/>
      </p:nvGrpSpPr>
      <p:grpSpPr>
        <a:xfrm>
          <a:off x="0" y="0"/>
          <a:ext cx="0" cy="0"/>
          <a:chOff x="0" y="0"/>
          <a:chExt cx="0" cy="0"/>
        </a:xfrm>
      </p:grpSpPr>
      <p:pic>
        <p:nvPicPr>
          <p:cNvPr descr="pptback.jpg" id="1241" name="Google Shape;1241;p141"/>
          <p:cNvPicPr preferRelativeResize="0"/>
          <p:nvPr/>
        </p:nvPicPr>
        <p:blipFill rotWithShape="1">
          <a:blip r:embed="rId3">
            <a:alphaModFix/>
          </a:blip>
          <a:srcRect b="0" l="0" r="0" t="0"/>
          <a:stretch/>
        </p:blipFill>
        <p:spPr>
          <a:xfrm>
            <a:off x="0" y="-16470"/>
            <a:ext cx="9144000" cy="706582"/>
          </a:xfrm>
          <a:prstGeom prst="rect">
            <a:avLst/>
          </a:prstGeom>
          <a:noFill/>
          <a:ln>
            <a:noFill/>
          </a:ln>
        </p:spPr>
      </p:pic>
      <p:sp>
        <p:nvSpPr>
          <p:cNvPr id="1242" name="Google Shape;1242;p141"/>
          <p:cNvSpPr txBox="1"/>
          <p:nvPr/>
        </p:nvSpPr>
        <p:spPr>
          <a:xfrm>
            <a:off x="1882460" y="-16470"/>
            <a:ext cx="5703900" cy="638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2300"/>
              <a:buFont typeface="Libre Franklin Medium"/>
              <a:buNone/>
            </a:pPr>
            <a:r>
              <a:rPr b="0" i="0" lang="en" sz="2300" u="none" cap="none" strike="noStrike">
                <a:solidFill>
                  <a:srgbClr val="FFFFFF"/>
                </a:solidFill>
                <a:latin typeface="Libre Franklin Medium"/>
                <a:ea typeface="Libre Franklin Medium"/>
                <a:cs typeface="Libre Franklin Medium"/>
                <a:sym typeface="Libre Franklin Medium"/>
              </a:rPr>
              <a:t>Regional Greenhouse Gas Inventory</a:t>
            </a:r>
            <a:endParaRPr sz="1100"/>
          </a:p>
          <a:p>
            <a:pPr indent="0" lvl="0" marL="0" marR="0" rtl="0" algn="ctr">
              <a:lnSpc>
                <a:spcPct val="100000"/>
              </a:lnSpc>
              <a:spcBef>
                <a:spcPts val="0"/>
              </a:spcBef>
              <a:spcAft>
                <a:spcPts val="0"/>
              </a:spcAft>
              <a:buClr>
                <a:srgbClr val="FFFFFF"/>
              </a:buClr>
              <a:buSzPts val="1400"/>
              <a:buFont typeface="Libre Franklin Medium"/>
              <a:buNone/>
            </a:pPr>
            <a:r>
              <a:rPr b="0" i="0" lang="en" sz="1400" u="none" cap="none" strike="noStrike">
                <a:solidFill>
                  <a:srgbClr val="FFFFFF"/>
                </a:solidFill>
                <a:latin typeface="Libre Franklin Medium"/>
                <a:ea typeface="Libre Franklin Medium"/>
                <a:cs typeface="Libre Franklin Medium"/>
                <a:sym typeface="Libre Franklin Medium"/>
              </a:rPr>
              <a:t>Completed 2021, 2019 baseline R2C </a:t>
            </a:r>
            <a:endParaRPr sz="1100"/>
          </a:p>
        </p:txBody>
      </p:sp>
      <p:sp>
        <p:nvSpPr>
          <p:cNvPr id="1243" name="Google Shape;1243;p141"/>
          <p:cNvSpPr txBox="1"/>
          <p:nvPr/>
        </p:nvSpPr>
        <p:spPr>
          <a:xfrm>
            <a:off x="2634735" y="2714674"/>
            <a:ext cx="4660500" cy="2709600"/>
          </a:xfrm>
          <a:prstGeom prst="rect">
            <a:avLst/>
          </a:prstGeom>
          <a:noFill/>
          <a:ln>
            <a:noFill/>
          </a:ln>
        </p:spPr>
        <p:txBody>
          <a:bodyPr anchorCtr="0" anchor="t" bIns="34275" lIns="68575" spcFirstLastPara="1" rIns="68575" wrap="square" tIns="34275">
            <a:spAutoFit/>
          </a:bodyPr>
          <a:lstStyle/>
          <a:p>
            <a:pPr indent="-222250" lvl="0" marL="215900" marR="0" rtl="0" algn="l">
              <a:lnSpc>
                <a:spcPct val="150000"/>
              </a:lnSpc>
              <a:spcBef>
                <a:spcPts val="0"/>
              </a:spcBef>
              <a:spcAft>
                <a:spcPts val="0"/>
              </a:spcAft>
              <a:buClr>
                <a:srgbClr val="000000"/>
              </a:buClr>
              <a:buSzPts val="1100"/>
              <a:buFont typeface="Noto Sans Symbols"/>
              <a:buChar char="❖"/>
            </a:pPr>
            <a:r>
              <a:rPr b="1" i="0" lang="en" sz="1100" u="none" cap="none" strike="noStrike">
                <a:solidFill>
                  <a:srgbClr val="000000"/>
                </a:solidFill>
                <a:latin typeface="Libre Franklin Medium"/>
                <a:ea typeface="Libre Franklin Medium"/>
                <a:cs typeface="Libre Franklin Medium"/>
                <a:sym typeface="Libre Franklin Medium"/>
              </a:rPr>
              <a:t>     GOAL: </a:t>
            </a:r>
            <a:r>
              <a:rPr i="0" lang="en" sz="1100" u="none" cap="none" strike="noStrike">
                <a:solidFill>
                  <a:srgbClr val="000000"/>
                </a:solidFill>
                <a:latin typeface="Libre Franklin Medium"/>
                <a:ea typeface="Libre Franklin Medium"/>
                <a:cs typeface="Libre Franklin Medium"/>
                <a:sym typeface="Libre Franklin Medium"/>
              </a:rPr>
              <a:t>Engage the Business community</a:t>
            </a:r>
            <a:endParaRPr sz="1100"/>
          </a:p>
          <a:p>
            <a:pPr indent="-222250" lvl="0" marL="215900" marR="0" rtl="0" algn="l">
              <a:lnSpc>
                <a:spcPct val="150000"/>
              </a:lnSpc>
              <a:spcBef>
                <a:spcPts val="0"/>
              </a:spcBef>
              <a:spcAft>
                <a:spcPts val="0"/>
              </a:spcAft>
              <a:buClr>
                <a:srgbClr val="000000"/>
              </a:buClr>
              <a:buSzPts val="1100"/>
              <a:buFont typeface="Noto Sans Symbols"/>
              <a:buChar char="✔"/>
            </a:pPr>
            <a:r>
              <a:rPr b="1" i="0" lang="en" sz="1100" u="none" cap="none" strike="noStrike">
                <a:solidFill>
                  <a:srgbClr val="000000"/>
                </a:solidFill>
                <a:latin typeface="Libre Franklin Medium"/>
                <a:ea typeface="Libre Franklin Medium"/>
                <a:cs typeface="Libre Franklin Medium"/>
                <a:sym typeface="Libre Franklin Medium"/>
              </a:rPr>
              <a:t>GOAL: </a:t>
            </a:r>
            <a:r>
              <a:rPr b="0" i="0" lang="en" sz="1100" u="none" cap="none" strike="noStrike">
                <a:solidFill>
                  <a:srgbClr val="000000"/>
                </a:solidFill>
                <a:latin typeface="Libre Franklin Medium"/>
                <a:ea typeface="Libre Franklin Medium"/>
                <a:cs typeface="Libre Franklin Medium"/>
                <a:sym typeface="Libre Franklin Medium"/>
              </a:rPr>
              <a:t>Conduct an </a:t>
            </a:r>
            <a:r>
              <a:rPr b="1" i="0" lang="en" sz="1100" u="none" cap="none" strike="noStrike">
                <a:solidFill>
                  <a:srgbClr val="000000"/>
                </a:solidFill>
                <a:latin typeface="Libre Franklin Medium"/>
                <a:ea typeface="Libre Franklin Medium"/>
                <a:cs typeface="Libre Franklin Medium"/>
                <a:sym typeface="Libre Franklin Medium"/>
              </a:rPr>
              <a:t>inventory assessment</a:t>
            </a:r>
            <a:endParaRPr sz="1100"/>
          </a:p>
          <a:p>
            <a:pPr indent="-222250" lvl="0" marL="215900" marR="0" rtl="0" algn="l">
              <a:lnSpc>
                <a:spcPct val="150000"/>
              </a:lnSpc>
              <a:spcBef>
                <a:spcPts val="0"/>
              </a:spcBef>
              <a:spcAft>
                <a:spcPts val="0"/>
              </a:spcAft>
              <a:buClr>
                <a:srgbClr val="000000"/>
              </a:buClr>
              <a:buSzPts val="1100"/>
              <a:buFont typeface="Noto Sans Symbols"/>
              <a:buChar char="✔"/>
            </a:pPr>
            <a:r>
              <a:rPr b="1" i="0" lang="en" sz="1100" u="none" cap="none" strike="noStrike">
                <a:solidFill>
                  <a:srgbClr val="000000"/>
                </a:solidFill>
                <a:latin typeface="Libre Franklin Medium"/>
                <a:ea typeface="Libre Franklin Medium"/>
                <a:cs typeface="Libre Franklin Medium"/>
                <a:sym typeface="Libre Franklin Medium"/>
              </a:rPr>
              <a:t>GOAL</a:t>
            </a:r>
            <a:r>
              <a:rPr b="0" i="0" lang="en" sz="1100" u="none" cap="none" strike="noStrike">
                <a:solidFill>
                  <a:srgbClr val="000000"/>
                </a:solidFill>
                <a:latin typeface="Libre Franklin Medium"/>
                <a:ea typeface="Libre Franklin Medium"/>
                <a:cs typeface="Libre Franklin Medium"/>
                <a:sym typeface="Libre Franklin Medium"/>
              </a:rPr>
              <a:t>: Establish </a:t>
            </a:r>
            <a:r>
              <a:rPr b="1" i="0" lang="en" sz="1100" u="none" cap="none" strike="noStrike">
                <a:solidFill>
                  <a:srgbClr val="000000"/>
                </a:solidFill>
                <a:latin typeface="Libre Franklin Medium"/>
                <a:ea typeface="Libre Franklin Medium"/>
                <a:cs typeface="Libre Franklin Medium"/>
                <a:sym typeface="Libre Franklin Medium"/>
              </a:rPr>
              <a:t>Science Based Target </a:t>
            </a:r>
            <a:r>
              <a:rPr b="0" i="0" lang="en" sz="1100" u="none" cap="none" strike="noStrike">
                <a:solidFill>
                  <a:srgbClr val="000000"/>
                </a:solidFill>
                <a:latin typeface="Libre Franklin Medium"/>
                <a:ea typeface="Libre Franklin Medium"/>
                <a:cs typeface="Libre Franklin Medium"/>
                <a:sym typeface="Libre Franklin Medium"/>
              </a:rPr>
              <a:t>for the region</a:t>
            </a:r>
            <a:endParaRPr sz="1100"/>
          </a:p>
          <a:p>
            <a:pPr indent="-222250" lvl="0" marL="215900" marR="0" rtl="0" algn="l">
              <a:lnSpc>
                <a:spcPct val="150000"/>
              </a:lnSpc>
              <a:spcBef>
                <a:spcPts val="0"/>
              </a:spcBef>
              <a:spcAft>
                <a:spcPts val="0"/>
              </a:spcAft>
              <a:buClr>
                <a:srgbClr val="000000"/>
              </a:buClr>
              <a:buSzPts val="1100"/>
              <a:buFont typeface="Noto Sans Symbols"/>
              <a:buChar char="✔"/>
            </a:pPr>
            <a:r>
              <a:rPr b="1" i="0" lang="en" sz="1100" u="none" cap="none" strike="noStrike">
                <a:solidFill>
                  <a:srgbClr val="000000"/>
                </a:solidFill>
                <a:latin typeface="Libre Franklin Medium"/>
                <a:ea typeface="Libre Franklin Medium"/>
                <a:cs typeface="Libre Franklin Medium"/>
                <a:sym typeface="Libre Franklin Medium"/>
              </a:rPr>
              <a:t>GOAL: </a:t>
            </a:r>
            <a:r>
              <a:rPr b="0" i="0" lang="en" sz="1100" u="none" cap="none" strike="noStrike">
                <a:solidFill>
                  <a:srgbClr val="000000"/>
                </a:solidFill>
                <a:latin typeface="Libre Franklin Medium"/>
                <a:ea typeface="Libre Franklin Medium"/>
                <a:cs typeface="Libre Franklin Medium"/>
                <a:sym typeface="Libre Franklin Medium"/>
              </a:rPr>
              <a:t>Conduct </a:t>
            </a:r>
            <a:r>
              <a:rPr b="1" i="0" lang="en" sz="1100" u="none" cap="none" strike="noStrike">
                <a:solidFill>
                  <a:srgbClr val="000000"/>
                </a:solidFill>
                <a:latin typeface="Libre Franklin Medium"/>
                <a:ea typeface="Libre Franklin Medium"/>
                <a:cs typeface="Libre Franklin Medium"/>
                <a:sym typeface="Libre Franklin Medium"/>
              </a:rPr>
              <a:t>Forecasting Analysis</a:t>
            </a:r>
            <a:endParaRPr sz="1100"/>
          </a:p>
          <a:p>
            <a:pPr indent="-222250" lvl="0" marL="215900" marR="0" rtl="0" algn="l">
              <a:lnSpc>
                <a:spcPct val="150000"/>
              </a:lnSpc>
              <a:spcBef>
                <a:spcPts val="0"/>
              </a:spcBef>
              <a:spcAft>
                <a:spcPts val="0"/>
              </a:spcAft>
              <a:buClr>
                <a:srgbClr val="000000"/>
              </a:buClr>
              <a:buSzPts val="1100"/>
              <a:buFont typeface="Noto Sans Symbols"/>
              <a:buChar char="✔"/>
            </a:pPr>
            <a:r>
              <a:rPr b="1" i="0" lang="en" sz="1100" u="none" cap="none" strike="noStrike">
                <a:solidFill>
                  <a:srgbClr val="000000"/>
                </a:solidFill>
                <a:latin typeface="Libre Franklin Medium"/>
                <a:ea typeface="Libre Franklin Medium"/>
                <a:cs typeface="Libre Franklin Medium"/>
                <a:sym typeface="Libre Franklin Medium"/>
              </a:rPr>
              <a:t>GOAL</a:t>
            </a:r>
            <a:r>
              <a:rPr b="0" i="0" lang="en" sz="1100" u="none" cap="none" strike="noStrike">
                <a:solidFill>
                  <a:srgbClr val="000000"/>
                </a:solidFill>
                <a:latin typeface="Libre Franklin Medium"/>
                <a:ea typeface="Libre Franklin Medium"/>
                <a:cs typeface="Libre Franklin Medium"/>
                <a:sym typeface="Libre Franklin Medium"/>
              </a:rPr>
              <a:t>: Planning : </a:t>
            </a:r>
            <a:r>
              <a:rPr b="1" i="0" lang="en" sz="1100" u="none" cap="none" strike="noStrike">
                <a:solidFill>
                  <a:srgbClr val="000000"/>
                </a:solidFill>
                <a:latin typeface="Libre Franklin Medium"/>
                <a:ea typeface="Libre Franklin Medium"/>
                <a:cs typeface="Libre Franklin Medium"/>
                <a:sym typeface="Libre Franklin Medium"/>
              </a:rPr>
              <a:t>High Impact Action Analysis</a:t>
            </a:r>
            <a:endParaRPr sz="1100"/>
          </a:p>
          <a:p>
            <a:pPr indent="0" lvl="0" marL="0" marR="0" rtl="0" algn="l">
              <a:lnSpc>
                <a:spcPct val="150000"/>
              </a:lnSpc>
              <a:spcBef>
                <a:spcPts val="0"/>
              </a:spcBef>
              <a:spcAft>
                <a:spcPts val="0"/>
              </a:spcAft>
              <a:buClr>
                <a:srgbClr val="000000"/>
              </a:buClr>
              <a:buSzPts val="1100"/>
              <a:buFont typeface="Libre Franklin Medium"/>
              <a:buNone/>
            </a:pPr>
            <a:r>
              <a:rPr b="1" i="0" lang="en" sz="1100" u="none" cap="none" strike="noStrike">
                <a:solidFill>
                  <a:srgbClr val="000000"/>
                </a:solidFill>
                <a:latin typeface="Libre Franklin Medium"/>
                <a:ea typeface="Libre Franklin Medium"/>
                <a:cs typeface="Libre Franklin Medium"/>
                <a:sym typeface="Libre Franklin Medium"/>
              </a:rPr>
              <a:t>     GOAL: </a:t>
            </a:r>
            <a:r>
              <a:rPr b="0" i="0" lang="en" sz="1100" u="none" cap="none" strike="noStrike">
                <a:solidFill>
                  <a:srgbClr val="000000"/>
                </a:solidFill>
                <a:latin typeface="Libre Franklin Medium"/>
                <a:ea typeface="Libre Franklin Medium"/>
                <a:cs typeface="Libre Franklin Medium"/>
                <a:sym typeface="Libre Franklin Medium"/>
              </a:rPr>
              <a:t>Develop an engagement strategy</a:t>
            </a:r>
            <a:endParaRPr sz="1100"/>
          </a:p>
          <a:p>
            <a:pPr indent="0" lvl="0" marL="0" marR="0" rtl="0" algn="l">
              <a:lnSpc>
                <a:spcPct val="150000"/>
              </a:lnSpc>
              <a:spcBef>
                <a:spcPts val="0"/>
              </a:spcBef>
              <a:spcAft>
                <a:spcPts val="0"/>
              </a:spcAft>
              <a:buClr>
                <a:srgbClr val="000000"/>
              </a:buClr>
              <a:buSzPts val="1100"/>
              <a:buFont typeface="Libre Franklin Medium"/>
              <a:buNone/>
            </a:pPr>
            <a:r>
              <a:rPr b="1" i="0" lang="en" sz="1100" u="none" cap="none" strike="noStrike">
                <a:solidFill>
                  <a:srgbClr val="000000"/>
                </a:solidFill>
                <a:latin typeface="Libre Franklin Medium"/>
                <a:ea typeface="Libre Franklin Medium"/>
                <a:cs typeface="Libre Franklin Medium"/>
                <a:sym typeface="Libre Franklin Medium"/>
              </a:rPr>
              <a:t>     GOAL: </a:t>
            </a:r>
            <a:r>
              <a:rPr b="0" i="0" lang="en" sz="1100" u="none" cap="none" strike="noStrike">
                <a:solidFill>
                  <a:srgbClr val="000000"/>
                </a:solidFill>
                <a:latin typeface="Libre Franklin Medium"/>
                <a:ea typeface="Libre Franklin Medium"/>
                <a:cs typeface="Libre Franklin Medium"/>
                <a:sym typeface="Libre Franklin Medium"/>
              </a:rPr>
              <a:t>Regional</a:t>
            </a:r>
            <a:r>
              <a:rPr b="1" i="0" lang="en" sz="1100" u="none" cap="none" strike="noStrike">
                <a:solidFill>
                  <a:srgbClr val="000000"/>
                </a:solidFill>
                <a:latin typeface="Libre Franklin Medium"/>
                <a:ea typeface="Libre Franklin Medium"/>
                <a:cs typeface="Libre Franklin Medium"/>
                <a:sym typeface="Libre Franklin Medium"/>
              </a:rPr>
              <a:t> </a:t>
            </a:r>
            <a:r>
              <a:rPr b="0" i="0" lang="en" sz="1100" u="none" cap="none" strike="noStrike">
                <a:solidFill>
                  <a:srgbClr val="000000"/>
                </a:solidFill>
                <a:latin typeface="Libre Franklin Medium"/>
                <a:ea typeface="Libre Franklin Medium"/>
                <a:cs typeface="Libre Franklin Medium"/>
                <a:sym typeface="Libre Franklin Medium"/>
              </a:rPr>
              <a:t>Climate vulnerability assessment </a:t>
            </a:r>
            <a:endParaRPr sz="1100"/>
          </a:p>
          <a:p>
            <a:pPr indent="0" lvl="0" marL="0" marR="0" rtl="0" algn="l">
              <a:lnSpc>
                <a:spcPct val="150000"/>
              </a:lnSpc>
              <a:spcBef>
                <a:spcPts val="0"/>
              </a:spcBef>
              <a:spcAft>
                <a:spcPts val="0"/>
              </a:spcAft>
              <a:buClr>
                <a:srgbClr val="000000"/>
              </a:buClr>
              <a:buSzPts val="1100"/>
              <a:buFont typeface="Libre Franklin Medium"/>
              <a:buNone/>
            </a:pPr>
            <a:r>
              <a:rPr lang="en" sz="1100">
                <a:solidFill>
                  <a:srgbClr val="000000"/>
                </a:solidFill>
                <a:latin typeface="Libre Franklin Medium"/>
                <a:ea typeface="Libre Franklin Medium"/>
                <a:cs typeface="Libre Franklin Medium"/>
                <a:sym typeface="Libre Franklin Medium"/>
              </a:rPr>
              <a:t>     ACTION: Develop a Regional Climate Action Plan</a:t>
            </a:r>
            <a:endParaRPr b="0" i="0" sz="1100" u="none" cap="none" strike="noStrike">
              <a:solidFill>
                <a:srgbClr val="000000"/>
              </a:solidFill>
              <a:latin typeface="Libre Franklin Medium"/>
              <a:ea typeface="Libre Franklin Medium"/>
              <a:cs typeface="Libre Franklin Medium"/>
              <a:sym typeface="Libre Franklin Medium"/>
            </a:endParaRPr>
          </a:p>
          <a:p>
            <a:pPr indent="0" lvl="0" marL="0" marR="0" rtl="0" algn="l">
              <a:lnSpc>
                <a:spcPct val="107000"/>
              </a:lnSpc>
              <a:spcBef>
                <a:spcPts val="0"/>
              </a:spcBef>
              <a:spcAft>
                <a:spcPts val="0"/>
              </a:spcAft>
              <a:buClr>
                <a:schemeClr val="dk1"/>
              </a:buClr>
              <a:buSzPts val="1100"/>
              <a:buFont typeface="Calibri"/>
              <a:buNone/>
            </a:pPr>
            <a:r>
              <a:t/>
            </a:r>
            <a:endParaRPr b="1" i="0" sz="1100" u="none" cap="none" strike="noStrike">
              <a:solidFill>
                <a:srgbClr val="000000"/>
              </a:solidFill>
              <a:latin typeface="Libre Franklin Medium"/>
              <a:ea typeface="Libre Franklin Medium"/>
              <a:cs typeface="Libre Franklin Medium"/>
              <a:sym typeface="Libre Franklin Medium"/>
            </a:endParaRPr>
          </a:p>
          <a:p>
            <a:pPr indent="0" lvl="0" marL="0" marR="0" rtl="0" algn="l">
              <a:lnSpc>
                <a:spcPct val="107000"/>
              </a:lnSpc>
              <a:spcBef>
                <a:spcPts val="0"/>
              </a:spcBef>
              <a:spcAft>
                <a:spcPts val="0"/>
              </a:spcAft>
              <a:buClr>
                <a:schemeClr val="dk1"/>
              </a:buClr>
              <a:buSzPts val="1100"/>
              <a:buFont typeface="Calibri"/>
              <a:buNone/>
            </a:pPr>
            <a:r>
              <a:t/>
            </a:r>
            <a:endParaRPr b="0" i="0" sz="1100" u="none" cap="none" strike="noStrike">
              <a:solidFill>
                <a:srgbClr val="000000"/>
              </a:solidFill>
              <a:latin typeface="Libre Franklin Medium"/>
              <a:ea typeface="Libre Franklin Medium"/>
              <a:cs typeface="Libre Franklin Medium"/>
              <a:sym typeface="Libre Franklin Medium"/>
            </a:endParaRPr>
          </a:p>
          <a:p>
            <a:pPr indent="-152400" lvl="0" marL="215900" marR="0" rtl="0" algn="l">
              <a:lnSpc>
                <a:spcPct val="100000"/>
              </a:lnSpc>
              <a:spcBef>
                <a:spcPts val="600"/>
              </a:spcBef>
              <a:spcAft>
                <a:spcPts val="0"/>
              </a:spcAft>
              <a:buClr>
                <a:schemeClr val="dk1"/>
              </a:buClr>
              <a:buSzPts val="1100"/>
              <a:buFont typeface="Arial"/>
              <a:buNone/>
            </a:pPr>
            <a:r>
              <a:t/>
            </a:r>
            <a:endParaRPr b="0" i="0" sz="1100" u="none" cap="none" strike="noStrike">
              <a:solidFill>
                <a:srgbClr val="000000"/>
              </a:solidFill>
              <a:latin typeface="Libre Franklin Medium"/>
              <a:ea typeface="Libre Franklin Medium"/>
              <a:cs typeface="Libre Franklin Medium"/>
              <a:sym typeface="Libre Franklin Medium"/>
            </a:endParaRPr>
          </a:p>
        </p:txBody>
      </p:sp>
      <p:grpSp>
        <p:nvGrpSpPr>
          <p:cNvPr id="1244" name="Google Shape;1244;p141"/>
          <p:cNvGrpSpPr/>
          <p:nvPr/>
        </p:nvGrpSpPr>
        <p:grpSpPr>
          <a:xfrm>
            <a:off x="16629" y="1342635"/>
            <a:ext cx="2077926" cy="3034148"/>
            <a:chOff x="1362924" y="24753"/>
            <a:chExt cx="2770568" cy="4045531"/>
          </a:xfrm>
        </p:grpSpPr>
        <p:sp>
          <p:nvSpPr>
            <p:cNvPr id="1245" name="Google Shape;1245;p141"/>
            <p:cNvSpPr/>
            <p:nvPr/>
          </p:nvSpPr>
          <p:spPr>
            <a:xfrm>
              <a:off x="1924196" y="2035643"/>
              <a:ext cx="368100" cy="1754100"/>
            </a:xfrm>
            <a:custGeom>
              <a:rect b="b" l="l" r="r" t="t"/>
              <a:pathLst>
                <a:path extrusionOk="0" h="120000" w="120000">
                  <a:moveTo>
                    <a:pt x="0" y="0"/>
                  </a:moveTo>
                  <a:lnTo>
                    <a:pt x="60000" y="0"/>
                  </a:lnTo>
                  <a:lnTo>
                    <a:pt x="60000" y="120000"/>
                  </a:lnTo>
                  <a:lnTo>
                    <a:pt x="120000" y="120000"/>
                  </a:lnTo>
                </a:path>
              </a:pathLst>
            </a:custGeom>
            <a:noFill/>
            <a:ln cap="flat" cmpd="sng" w="12700">
              <a:solidFill>
                <a:srgbClr val="345A99"/>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46" name="Google Shape;1246;p141"/>
            <p:cNvSpPr txBox="1"/>
            <p:nvPr/>
          </p:nvSpPr>
          <p:spPr>
            <a:xfrm>
              <a:off x="2063489" y="2867826"/>
              <a:ext cx="89700" cy="89700"/>
            </a:xfrm>
            <a:prstGeom prst="rect">
              <a:avLst/>
            </a:prstGeom>
            <a:noFill/>
            <a:ln>
              <a:noFill/>
            </a:ln>
          </p:spPr>
          <p:txBody>
            <a:bodyPr anchorCtr="0" anchor="ctr" bIns="0" lIns="9525" spcFirstLastPara="1" rIns="9525"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1247" name="Google Shape;1247;p141"/>
            <p:cNvSpPr/>
            <p:nvPr/>
          </p:nvSpPr>
          <p:spPr>
            <a:xfrm>
              <a:off x="1924196" y="2035643"/>
              <a:ext cx="368100" cy="1052400"/>
            </a:xfrm>
            <a:custGeom>
              <a:rect b="b" l="l" r="r" t="t"/>
              <a:pathLst>
                <a:path extrusionOk="0" h="120000" w="120000">
                  <a:moveTo>
                    <a:pt x="0" y="0"/>
                  </a:moveTo>
                  <a:lnTo>
                    <a:pt x="60000" y="0"/>
                  </a:lnTo>
                  <a:lnTo>
                    <a:pt x="60000" y="120000"/>
                  </a:lnTo>
                  <a:lnTo>
                    <a:pt x="120000" y="120000"/>
                  </a:lnTo>
                </a:path>
              </a:pathLst>
            </a:custGeom>
            <a:noFill/>
            <a:ln cap="flat" cmpd="sng" w="12700">
              <a:solidFill>
                <a:srgbClr val="345A99"/>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48" name="Google Shape;1248;p141"/>
            <p:cNvSpPr txBox="1"/>
            <p:nvPr/>
          </p:nvSpPr>
          <p:spPr>
            <a:xfrm>
              <a:off x="2080420" y="2533962"/>
              <a:ext cx="55800" cy="55800"/>
            </a:xfrm>
            <a:prstGeom prst="rect">
              <a:avLst/>
            </a:prstGeom>
            <a:noFill/>
            <a:ln>
              <a:noFill/>
            </a:ln>
          </p:spPr>
          <p:txBody>
            <a:bodyPr anchorCtr="0" anchor="ctr" bIns="0" lIns="9525" spcFirstLastPara="1" rIns="9525"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1249" name="Google Shape;1249;p141"/>
            <p:cNvSpPr/>
            <p:nvPr/>
          </p:nvSpPr>
          <p:spPr>
            <a:xfrm>
              <a:off x="1924196" y="2035643"/>
              <a:ext cx="368100" cy="350700"/>
            </a:xfrm>
            <a:custGeom>
              <a:rect b="b" l="l" r="r" t="t"/>
              <a:pathLst>
                <a:path extrusionOk="0" h="120000" w="120000">
                  <a:moveTo>
                    <a:pt x="0" y="0"/>
                  </a:moveTo>
                  <a:lnTo>
                    <a:pt x="60000" y="0"/>
                  </a:lnTo>
                  <a:lnTo>
                    <a:pt x="60000" y="120000"/>
                  </a:lnTo>
                  <a:lnTo>
                    <a:pt x="120000" y="120000"/>
                  </a:lnTo>
                </a:path>
              </a:pathLst>
            </a:custGeom>
            <a:noFill/>
            <a:ln cap="flat" cmpd="sng" w="12700">
              <a:solidFill>
                <a:srgbClr val="345A99"/>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50" name="Google Shape;1250;p141"/>
            <p:cNvSpPr txBox="1"/>
            <p:nvPr/>
          </p:nvSpPr>
          <p:spPr>
            <a:xfrm>
              <a:off x="2095580" y="2198326"/>
              <a:ext cx="25500" cy="25500"/>
            </a:xfrm>
            <a:prstGeom prst="rect">
              <a:avLst/>
            </a:prstGeom>
            <a:noFill/>
            <a:ln>
              <a:noFill/>
            </a:ln>
          </p:spPr>
          <p:txBody>
            <a:bodyPr anchorCtr="0" anchor="ctr" bIns="0" lIns="9525" spcFirstLastPara="1" rIns="9525"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1251" name="Google Shape;1251;p141"/>
            <p:cNvSpPr/>
            <p:nvPr/>
          </p:nvSpPr>
          <p:spPr>
            <a:xfrm>
              <a:off x="1924196" y="1684847"/>
              <a:ext cx="368100" cy="350700"/>
            </a:xfrm>
            <a:custGeom>
              <a:rect b="b" l="l" r="r" t="t"/>
              <a:pathLst>
                <a:path extrusionOk="0" h="120000" w="120000">
                  <a:moveTo>
                    <a:pt x="0" y="120000"/>
                  </a:moveTo>
                  <a:lnTo>
                    <a:pt x="60000" y="120000"/>
                  </a:lnTo>
                  <a:lnTo>
                    <a:pt x="60000" y="0"/>
                  </a:lnTo>
                  <a:lnTo>
                    <a:pt x="120000" y="0"/>
                  </a:lnTo>
                </a:path>
              </a:pathLst>
            </a:custGeom>
            <a:noFill/>
            <a:ln cap="flat" cmpd="sng" w="12700">
              <a:solidFill>
                <a:srgbClr val="345A99"/>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52" name="Google Shape;1252;p141"/>
            <p:cNvSpPr txBox="1"/>
            <p:nvPr/>
          </p:nvSpPr>
          <p:spPr>
            <a:xfrm>
              <a:off x="2095580" y="1847531"/>
              <a:ext cx="25500" cy="25500"/>
            </a:xfrm>
            <a:prstGeom prst="rect">
              <a:avLst/>
            </a:prstGeom>
            <a:noFill/>
            <a:ln>
              <a:noFill/>
            </a:ln>
          </p:spPr>
          <p:txBody>
            <a:bodyPr anchorCtr="0" anchor="ctr" bIns="0" lIns="9525" spcFirstLastPara="1" rIns="9525"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1253" name="Google Shape;1253;p141"/>
            <p:cNvSpPr/>
            <p:nvPr/>
          </p:nvSpPr>
          <p:spPr>
            <a:xfrm>
              <a:off x="1924196" y="983256"/>
              <a:ext cx="368100" cy="1052400"/>
            </a:xfrm>
            <a:custGeom>
              <a:rect b="b" l="l" r="r" t="t"/>
              <a:pathLst>
                <a:path extrusionOk="0" h="120000" w="120000">
                  <a:moveTo>
                    <a:pt x="0" y="120000"/>
                  </a:moveTo>
                  <a:lnTo>
                    <a:pt x="60000" y="120000"/>
                  </a:lnTo>
                  <a:lnTo>
                    <a:pt x="60000" y="0"/>
                  </a:lnTo>
                  <a:lnTo>
                    <a:pt x="120000" y="0"/>
                  </a:lnTo>
                </a:path>
              </a:pathLst>
            </a:custGeom>
            <a:noFill/>
            <a:ln cap="flat" cmpd="sng" w="12700">
              <a:solidFill>
                <a:srgbClr val="345A99"/>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54" name="Google Shape;1254;p141"/>
            <p:cNvSpPr txBox="1"/>
            <p:nvPr/>
          </p:nvSpPr>
          <p:spPr>
            <a:xfrm>
              <a:off x="2080420" y="1481576"/>
              <a:ext cx="55800" cy="55800"/>
            </a:xfrm>
            <a:prstGeom prst="rect">
              <a:avLst/>
            </a:prstGeom>
            <a:noFill/>
            <a:ln>
              <a:noFill/>
            </a:ln>
          </p:spPr>
          <p:txBody>
            <a:bodyPr anchorCtr="0" anchor="ctr" bIns="0" lIns="9525" spcFirstLastPara="1" rIns="9525"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1255" name="Google Shape;1255;p141"/>
            <p:cNvSpPr/>
            <p:nvPr/>
          </p:nvSpPr>
          <p:spPr>
            <a:xfrm>
              <a:off x="1924196" y="305390"/>
              <a:ext cx="350100" cy="1730400"/>
            </a:xfrm>
            <a:custGeom>
              <a:rect b="b" l="l" r="r" t="t"/>
              <a:pathLst>
                <a:path extrusionOk="0" h="120000" w="120000">
                  <a:moveTo>
                    <a:pt x="0" y="120000"/>
                  </a:moveTo>
                  <a:lnTo>
                    <a:pt x="60000" y="120000"/>
                  </a:lnTo>
                  <a:lnTo>
                    <a:pt x="60000" y="0"/>
                  </a:lnTo>
                  <a:lnTo>
                    <a:pt x="120000" y="0"/>
                  </a:lnTo>
                </a:path>
              </a:pathLst>
            </a:custGeom>
            <a:noFill/>
            <a:ln cap="flat" cmpd="sng" w="12700">
              <a:solidFill>
                <a:srgbClr val="345A99"/>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56" name="Google Shape;1256;p141"/>
            <p:cNvSpPr txBox="1"/>
            <p:nvPr/>
          </p:nvSpPr>
          <p:spPr>
            <a:xfrm>
              <a:off x="2055040" y="1126384"/>
              <a:ext cx="88200" cy="88200"/>
            </a:xfrm>
            <a:prstGeom prst="rect">
              <a:avLst/>
            </a:prstGeom>
            <a:noFill/>
            <a:ln>
              <a:noFill/>
            </a:ln>
          </p:spPr>
          <p:txBody>
            <a:bodyPr anchorCtr="0" anchor="ctr" bIns="0" lIns="9525" spcFirstLastPara="1" rIns="9525"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1257" name="Google Shape;1257;p141"/>
            <p:cNvSpPr/>
            <p:nvPr/>
          </p:nvSpPr>
          <p:spPr>
            <a:xfrm rot="-5400000">
              <a:off x="166524" y="1754975"/>
              <a:ext cx="2954100" cy="561300"/>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58" name="Google Shape;1258;p141"/>
            <p:cNvSpPr txBox="1"/>
            <p:nvPr/>
          </p:nvSpPr>
          <p:spPr>
            <a:xfrm rot="-5400000">
              <a:off x="166524" y="1754975"/>
              <a:ext cx="2954100" cy="561300"/>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lt1"/>
                </a:buClr>
                <a:buSzPts val="1800"/>
                <a:buFont typeface="Calibri"/>
                <a:buNone/>
              </a:pPr>
              <a:r>
                <a:rPr lang="en" sz="1800">
                  <a:solidFill>
                    <a:schemeClr val="lt1"/>
                  </a:solidFill>
                  <a:latin typeface="Calibri"/>
                  <a:ea typeface="Calibri"/>
                  <a:cs typeface="Calibri"/>
                  <a:sym typeface="Calibri"/>
                </a:rPr>
                <a:t>Steering Committee</a:t>
              </a:r>
              <a:endParaRPr sz="1100"/>
            </a:p>
          </p:txBody>
        </p:sp>
        <p:sp>
          <p:nvSpPr>
            <p:cNvPr id="1259" name="Google Shape;1259;p141"/>
            <p:cNvSpPr/>
            <p:nvPr/>
          </p:nvSpPr>
          <p:spPr>
            <a:xfrm>
              <a:off x="2274147" y="24753"/>
              <a:ext cx="1841100" cy="561300"/>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60" name="Google Shape;1260;p141"/>
            <p:cNvSpPr txBox="1"/>
            <p:nvPr/>
          </p:nvSpPr>
          <p:spPr>
            <a:xfrm>
              <a:off x="2274147" y="24753"/>
              <a:ext cx="1841100" cy="561300"/>
            </a:xfrm>
            <a:prstGeom prst="rect">
              <a:avLst/>
            </a:prstGeom>
            <a:noFill/>
            <a:ln>
              <a:noFill/>
            </a:ln>
          </p:spPr>
          <p:txBody>
            <a:bodyPr anchorCtr="0" anchor="ctr" bIns="8575" lIns="8575" spcFirstLastPara="1" rIns="8575" wrap="square" tIns="8575">
              <a:noAutofit/>
            </a:bodyPr>
            <a:lstStyle/>
            <a:p>
              <a:pPr indent="0" lvl="0" marL="0" marR="0" rtl="0" algn="ctr">
                <a:lnSpc>
                  <a:spcPct val="90000"/>
                </a:lnSpc>
                <a:spcBef>
                  <a:spcPts val="0"/>
                </a:spcBef>
                <a:spcAft>
                  <a:spcPts val="0"/>
                </a:spcAft>
                <a:buClr>
                  <a:schemeClr val="lt1"/>
                </a:buClr>
                <a:buSzPts val="1400"/>
                <a:buFont typeface="Calibri"/>
                <a:buNone/>
              </a:pPr>
              <a:r>
                <a:rPr lang="en" sz="1400">
                  <a:solidFill>
                    <a:schemeClr val="lt1"/>
                  </a:solidFill>
                  <a:latin typeface="Calibri"/>
                  <a:ea typeface="Calibri"/>
                  <a:cs typeface="Calibri"/>
                  <a:sym typeface="Calibri"/>
                </a:rPr>
                <a:t> </a:t>
              </a:r>
              <a:r>
                <a:rPr lang="en" sz="800">
                  <a:solidFill>
                    <a:schemeClr val="lt1"/>
                  </a:solidFill>
                  <a:latin typeface="Calibri"/>
                  <a:ea typeface="Calibri"/>
                  <a:cs typeface="Calibri"/>
                  <a:sym typeface="Calibri"/>
                </a:rPr>
                <a:t>Regional Risk &amp; Vulnerability </a:t>
              </a:r>
              <a:endParaRPr sz="1100"/>
            </a:p>
          </p:txBody>
        </p:sp>
        <p:sp>
          <p:nvSpPr>
            <p:cNvPr id="1261" name="Google Shape;1261;p141"/>
            <p:cNvSpPr/>
            <p:nvPr/>
          </p:nvSpPr>
          <p:spPr>
            <a:xfrm>
              <a:off x="2292391" y="702619"/>
              <a:ext cx="1841100" cy="561300"/>
            </a:xfrm>
            <a:prstGeom prst="rect">
              <a:avLst/>
            </a:prstGeom>
            <a:solidFill>
              <a:srgbClr val="FF0000"/>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62" name="Google Shape;1262;p141"/>
            <p:cNvSpPr txBox="1"/>
            <p:nvPr/>
          </p:nvSpPr>
          <p:spPr>
            <a:xfrm>
              <a:off x="2292391" y="702619"/>
              <a:ext cx="1841100" cy="561300"/>
            </a:xfrm>
            <a:prstGeom prst="rect">
              <a:avLst/>
            </a:prstGeom>
            <a:noFill/>
            <a:ln>
              <a:noFill/>
            </a:ln>
          </p:spPr>
          <p:txBody>
            <a:bodyPr anchorCtr="0" anchor="ctr" bIns="5700" lIns="5700" spcFirstLastPara="1" rIns="5700" wrap="square" tIns="5700">
              <a:noAutofit/>
            </a:bodyPr>
            <a:lstStyle/>
            <a:p>
              <a:pPr indent="0" lvl="0" marL="0" marR="0" rtl="0" algn="ctr">
                <a:lnSpc>
                  <a:spcPct val="90000"/>
                </a:lnSpc>
                <a:spcBef>
                  <a:spcPts val="0"/>
                </a:spcBef>
                <a:spcAft>
                  <a:spcPts val="0"/>
                </a:spcAft>
                <a:buClr>
                  <a:schemeClr val="lt1"/>
                </a:buClr>
                <a:buSzPts val="900"/>
                <a:buFont typeface="Calibri"/>
                <a:buNone/>
              </a:pPr>
              <a:r>
                <a:rPr b="1" lang="en" sz="900">
                  <a:solidFill>
                    <a:schemeClr val="lt1"/>
                  </a:solidFill>
                  <a:latin typeface="Calibri"/>
                  <a:ea typeface="Calibri"/>
                  <a:cs typeface="Calibri"/>
                  <a:sym typeface="Calibri"/>
                </a:rPr>
                <a:t>Regional Greenhouse</a:t>
              </a:r>
              <a:endParaRPr sz="1100"/>
            </a:p>
            <a:p>
              <a:pPr indent="0" lvl="0" marL="0" marR="0" rtl="0" algn="ctr">
                <a:lnSpc>
                  <a:spcPct val="90000"/>
                </a:lnSpc>
                <a:spcBef>
                  <a:spcPts val="300"/>
                </a:spcBef>
                <a:spcAft>
                  <a:spcPts val="0"/>
                </a:spcAft>
                <a:buClr>
                  <a:schemeClr val="lt1"/>
                </a:buClr>
                <a:buSzPts val="900"/>
                <a:buFont typeface="Calibri"/>
                <a:buNone/>
              </a:pPr>
              <a:r>
                <a:rPr b="1" lang="en" sz="900">
                  <a:solidFill>
                    <a:schemeClr val="lt1"/>
                  </a:solidFill>
                  <a:latin typeface="Calibri"/>
                  <a:ea typeface="Calibri"/>
                  <a:cs typeface="Calibri"/>
                  <a:sym typeface="Calibri"/>
                </a:rPr>
                <a:t> Gas Inventory</a:t>
              </a:r>
              <a:endParaRPr sz="1100"/>
            </a:p>
          </p:txBody>
        </p:sp>
        <p:sp>
          <p:nvSpPr>
            <p:cNvPr id="1263" name="Google Shape;1263;p141"/>
            <p:cNvSpPr/>
            <p:nvPr/>
          </p:nvSpPr>
          <p:spPr>
            <a:xfrm>
              <a:off x="2292391" y="1404210"/>
              <a:ext cx="1841100" cy="561300"/>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64" name="Google Shape;1264;p141"/>
            <p:cNvSpPr txBox="1"/>
            <p:nvPr/>
          </p:nvSpPr>
          <p:spPr>
            <a:xfrm>
              <a:off x="2292391" y="1404210"/>
              <a:ext cx="1841100" cy="561300"/>
            </a:xfrm>
            <a:prstGeom prst="rect">
              <a:avLst/>
            </a:prstGeom>
            <a:noFill/>
            <a:ln>
              <a:noFill/>
            </a:ln>
          </p:spPr>
          <p:txBody>
            <a:bodyPr anchorCtr="0" anchor="ctr" bIns="5700" lIns="5700" spcFirstLastPara="1" rIns="5700" wrap="square" tIns="5700">
              <a:noAutofit/>
            </a:bodyPr>
            <a:lstStyle/>
            <a:p>
              <a:pPr indent="0" lvl="0" marL="0" marR="0" rtl="0" algn="ctr">
                <a:lnSpc>
                  <a:spcPct val="90000"/>
                </a:lnSpc>
                <a:spcBef>
                  <a:spcPts val="0"/>
                </a:spcBef>
                <a:spcAft>
                  <a:spcPts val="0"/>
                </a:spcAft>
                <a:buClr>
                  <a:schemeClr val="lt1"/>
                </a:buClr>
                <a:buSzPts val="900"/>
                <a:buFont typeface="Calibri"/>
                <a:buNone/>
              </a:pPr>
              <a:r>
                <a:rPr lang="en" sz="900">
                  <a:solidFill>
                    <a:schemeClr val="lt1"/>
                  </a:solidFill>
                  <a:latin typeface="Calibri"/>
                  <a:ea typeface="Calibri"/>
                  <a:cs typeface="Calibri"/>
                  <a:sym typeface="Calibri"/>
                </a:rPr>
                <a:t>Infrastructure –grey, blue &amp; green </a:t>
              </a:r>
              <a:endParaRPr sz="1100"/>
            </a:p>
          </p:txBody>
        </p:sp>
        <p:sp>
          <p:nvSpPr>
            <p:cNvPr id="1265" name="Google Shape;1265;p141"/>
            <p:cNvSpPr/>
            <p:nvPr/>
          </p:nvSpPr>
          <p:spPr>
            <a:xfrm>
              <a:off x="2292391" y="2105802"/>
              <a:ext cx="1841100" cy="561300"/>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66" name="Google Shape;1266;p141"/>
            <p:cNvSpPr txBox="1"/>
            <p:nvPr/>
          </p:nvSpPr>
          <p:spPr>
            <a:xfrm>
              <a:off x="2292391" y="2105802"/>
              <a:ext cx="1841100" cy="561300"/>
            </a:xfrm>
            <a:prstGeom prst="rect">
              <a:avLst/>
            </a:prstGeom>
            <a:noFill/>
            <a:ln>
              <a:noFill/>
            </a:ln>
          </p:spPr>
          <p:txBody>
            <a:bodyPr anchorCtr="0" anchor="ctr" bIns="5700" lIns="5700" spcFirstLastPara="1" rIns="5700" wrap="square" tIns="5700">
              <a:noAutofit/>
            </a:bodyPr>
            <a:lstStyle/>
            <a:p>
              <a:pPr indent="0" lvl="0" marL="0" marR="0" rtl="0" algn="ctr">
                <a:lnSpc>
                  <a:spcPct val="90000"/>
                </a:lnSpc>
                <a:spcBef>
                  <a:spcPts val="0"/>
                </a:spcBef>
                <a:spcAft>
                  <a:spcPts val="0"/>
                </a:spcAft>
                <a:buClr>
                  <a:schemeClr val="lt1"/>
                </a:buClr>
                <a:buSzPts val="900"/>
                <a:buFont typeface="Calibri"/>
                <a:buNone/>
              </a:pPr>
              <a:r>
                <a:rPr lang="en" sz="900">
                  <a:solidFill>
                    <a:schemeClr val="lt1"/>
                  </a:solidFill>
                  <a:latin typeface="Calibri"/>
                  <a:ea typeface="Calibri"/>
                  <a:cs typeface="Calibri"/>
                  <a:sym typeface="Calibri"/>
                </a:rPr>
                <a:t>Engagement &amp; Academy Development</a:t>
              </a:r>
              <a:endParaRPr sz="1100"/>
            </a:p>
          </p:txBody>
        </p:sp>
        <p:sp>
          <p:nvSpPr>
            <p:cNvPr id="1267" name="Google Shape;1267;p141"/>
            <p:cNvSpPr/>
            <p:nvPr/>
          </p:nvSpPr>
          <p:spPr>
            <a:xfrm>
              <a:off x="2292391" y="2807393"/>
              <a:ext cx="1841100" cy="561300"/>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68" name="Google Shape;1268;p141"/>
            <p:cNvSpPr txBox="1"/>
            <p:nvPr/>
          </p:nvSpPr>
          <p:spPr>
            <a:xfrm>
              <a:off x="2292391" y="2807393"/>
              <a:ext cx="1841100" cy="561300"/>
            </a:xfrm>
            <a:prstGeom prst="rect">
              <a:avLst/>
            </a:prstGeom>
            <a:noFill/>
            <a:ln>
              <a:noFill/>
            </a:ln>
          </p:spPr>
          <p:txBody>
            <a:bodyPr anchorCtr="0" anchor="ctr" bIns="5700" lIns="5700" spcFirstLastPara="1" rIns="5700" wrap="square" tIns="5700">
              <a:noAutofit/>
            </a:bodyPr>
            <a:lstStyle/>
            <a:p>
              <a:pPr indent="0" lvl="0" marL="0" marR="0" rtl="0" algn="ctr">
                <a:lnSpc>
                  <a:spcPct val="90000"/>
                </a:lnSpc>
                <a:spcBef>
                  <a:spcPts val="0"/>
                </a:spcBef>
                <a:spcAft>
                  <a:spcPts val="0"/>
                </a:spcAft>
                <a:buClr>
                  <a:schemeClr val="lt1"/>
                </a:buClr>
                <a:buSzPts val="900"/>
                <a:buFont typeface="Calibri"/>
                <a:buNone/>
              </a:pPr>
              <a:r>
                <a:rPr lang="en" sz="900">
                  <a:solidFill>
                    <a:schemeClr val="lt1"/>
                  </a:solidFill>
                  <a:latin typeface="Calibri"/>
                  <a:ea typeface="Calibri"/>
                  <a:cs typeface="Calibri"/>
                  <a:sym typeface="Calibri"/>
                </a:rPr>
                <a:t>Economic Resilience</a:t>
              </a:r>
              <a:endParaRPr sz="1100"/>
            </a:p>
          </p:txBody>
        </p:sp>
        <p:sp>
          <p:nvSpPr>
            <p:cNvPr id="1269" name="Google Shape;1269;p141"/>
            <p:cNvSpPr/>
            <p:nvPr/>
          </p:nvSpPr>
          <p:spPr>
            <a:xfrm>
              <a:off x="2292391" y="3508984"/>
              <a:ext cx="1841100" cy="561300"/>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70" name="Google Shape;1270;p141"/>
            <p:cNvSpPr txBox="1"/>
            <p:nvPr/>
          </p:nvSpPr>
          <p:spPr>
            <a:xfrm>
              <a:off x="2292391" y="3508984"/>
              <a:ext cx="1841100" cy="561300"/>
            </a:xfrm>
            <a:prstGeom prst="rect">
              <a:avLst/>
            </a:prstGeom>
            <a:noFill/>
            <a:ln>
              <a:noFill/>
            </a:ln>
          </p:spPr>
          <p:txBody>
            <a:bodyPr anchorCtr="0" anchor="ctr" bIns="5700" lIns="5700" spcFirstLastPara="1" rIns="5700" wrap="square" tIns="5700">
              <a:noAutofit/>
            </a:bodyPr>
            <a:lstStyle/>
            <a:p>
              <a:pPr indent="0" lvl="0" marL="0" marR="0" rtl="0" algn="ctr">
                <a:lnSpc>
                  <a:spcPct val="90000"/>
                </a:lnSpc>
                <a:spcBef>
                  <a:spcPts val="0"/>
                </a:spcBef>
                <a:spcAft>
                  <a:spcPts val="0"/>
                </a:spcAft>
                <a:buClr>
                  <a:schemeClr val="lt1"/>
                </a:buClr>
                <a:buSzPts val="900"/>
                <a:buFont typeface="Calibri"/>
                <a:buNone/>
              </a:pPr>
              <a:r>
                <a:rPr lang="en" sz="900">
                  <a:solidFill>
                    <a:schemeClr val="lt1"/>
                  </a:solidFill>
                  <a:latin typeface="Calibri"/>
                  <a:ea typeface="Calibri"/>
                  <a:cs typeface="Calibri"/>
                  <a:sym typeface="Calibri"/>
                </a:rPr>
                <a:t> Health &amp; Equity</a:t>
              </a:r>
              <a:endParaRPr sz="1100"/>
            </a:p>
          </p:txBody>
        </p:sp>
      </p:grpSp>
      <p:pic>
        <p:nvPicPr>
          <p:cNvPr id="1271" name="Google Shape;1271;p141"/>
          <p:cNvPicPr preferRelativeResize="0"/>
          <p:nvPr/>
        </p:nvPicPr>
        <p:blipFill rotWithShape="1">
          <a:blip r:embed="rId4">
            <a:alphaModFix/>
          </a:blip>
          <a:srcRect b="0" l="0" r="0" t="0"/>
          <a:stretch/>
        </p:blipFill>
        <p:spPr>
          <a:xfrm>
            <a:off x="7390219" y="4277954"/>
            <a:ext cx="722241" cy="760942"/>
          </a:xfrm>
          <a:prstGeom prst="rect">
            <a:avLst/>
          </a:prstGeom>
          <a:noFill/>
          <a:ln>
            <a:noFill/>
          </a:ln>
        </p:spPr>
      </p:pic>
      <p:pic>
        <p:nvPicPr>
          <p:cNvPr id="1272" name="Google Shape;1272;p141"/>
          <p:cNvPicPr preferRelativeResize="0"/>
          <p:nvPr/>
        </p:nvPicPr>
        <p:blipFill rotWithShape="1">
          <a:blip r:embed="rId5">
            <a:alphaModFix/>
          </a:blip>
          <a:srcRect b="0" l="0" r="0" t="0"/>
          <a:stretch/>
        </p:blipFill>
        <p:spPr>
          <a:xfrm>
            <a:off x="8281934" y="4290212"/>
            <a:ext cx="722241" cy="760942"/>
          </a:xfrm>
          <a:prstGeom prst="rect">
            <a:avLst/>
          </a:prstGeom>
          <a:noFill/>
          <a:ln>
            <a:noFill/>
          </a:ln>
        </p:spPr>
      </p:pic>
      <p:sp>
        <p:nvSpPr>
          <p:cNvPr id="1273" name="Google Shape;1273;p141"/>
          <p:cNvSpPr txBox="1"/>
          <p:nvPr/>
        </p:nvSpPr>
        <p:spPr>
          <a:xfrm>
            <a:off x="2634735" y="1711950"/>
            <a:ext cx="6288900" cy="1040100"/>
          </a:xfrm>
          <a:prstGeom prst="rect">
            <a:avLst/>
          </a:prstGeom>
          <a:noFill/>
          <a:ln>
            <a:noFill/>
          </a:ln>
        </p:spPr>
        <p:txBody>
          <a:bodyPr anchorCtr="0" anchor="t" bIns="34275" lIns="68575" spcFirstLastPara="1" rIns="68575" wrap="square" tIns="34275">
            <a:spAutoFit/>
          </a:bodyPr>
          <a:lstStyle/>
          <a:p>
            <a:pPr indent="-222250" lvl="0" marL="215900" marR="0" rtl="0" algn="just">
              <a:lnSpc>
                <a:spcPct val="107000"/>
              </a:lnSpc>
              <a:spcBef>
                <a:spcPts val="0"/>
              </a:spcBef>
              <a:spcAft>
                <a:spcPts val="0"/>
              </a:spcAft>
              <a:buClr>
                <a:schemeClr val="dk1"/>
              </a:buClr>
              <a:buSzPts val="1100"/>
              <a:buFont typeface="Noto Sans Symbols"/>
              <a:buChar char="✔"/>
            </a:pPr>
            <a:r>
              <a:rPr b="1" lang="en" sz="1100">
                <a:solidFill>
                  <a:schemeClr val="dk1"/>
                </a:solidFill>
                <a:latin typeface="Libre Franklin Medium"/>
                <a:ea typeface="Libre Franklin Medium"/>
                <a:cs typeface="Libre Franklin Medium"/>
                <a:sym typeface="Libre Franklin Medium"/>
              </a:rPr>
              <a:t>GOAL: </a:t>
            </a:r>
            <a:r>
              <a:rPr lang="en" sz="1100">
                <a:solidFill>
                  <a:schemeClr val="dk1"/>
                </a:solidFill>
                <a:latin typeface="Libre Franklin Medium"/>
                <a:ea typeface="Libre Franklin Medium"/>
                <a:cs typeface="Libre Franklin Medium"/>
                <a:sym typeface="Libre Franklin Medium"/>
              </a:rPr>
              <a:t>Develop a regional greenhouse gas (GHG) emissions inventory </a:t>
            </a:r>
            <a:endParaRPr sz="1100"/>
          </a:p>
          <a:p>
            <a:pPr indent="-222250" lvl="0" marL="215900" marR="0" rtl="0" algn="just">
              <a:lnSpc>
                <a:spcPct val="107000"/>
              </a:lnSpc>
              <a:spcBef>
                <a:spcPts val="600"/>
              </a:spcBef>
              <a:spcAft>
                <a:spcPts val="0"/>
              </a:spcAft>
              <a:buClr>
                <a:schemeClr val="dk1"/>
              </a:buClr>
              <a:buSzPts val="1100"/>
              <a:buFont typeface="Noto Sans Symbols"/>
              <a:buChar char="✔"/>
            </a:pPr>
            <a:r>
              <a:rPr b="1" lang="en" sz="1100">
                <a:solidFill>
                  <a:schemeClr val="dk1"/>
                </a:solidFill>
                <a:latin typeface="Libre Franklin Medium"/>
                <a:ea typeface="Libre Franklin Medium"/>
                <a:cs typeface="Libre Franklin Medium"/>
                <a:sym typeface="Libre Franklin Medium"/>
              </a:rPr>
              <a:t>GOAL: </a:t>
            </a:r>
            <a:r>
              <a:rPr lang="en" sz="1100">
                <a:solidFill>
                  <a:schemeClr val="dk1"/>
                </a:solidFill>
                <a:latin typeface="Libre Franklin Medium"/>
                <a:ea typeface="Libre Franklin Medium"/>
                <a:cs typeface="Libre Franklin Medium"/>
                <a:sym typeface="Libre Franklin Medium"/>
              </a:rPr>
              <a:t>In conjunction with the regional greenhouse gas (GHG) emissions inventory, assist R2C partners/ local governments in the region with data collection and developing their internal capacity to conduct their respective GHG emissions/municipal operation inventories.</a:t>
            </a:r>
            <a:endParaRPr sz="1100"/>
          </a:p>
        </p:txBody>
      </p:sp>
      <p:sp>
        <p:nvSpPr>
          <p:cNvPr id="1274" name="Google Shape;1274;p141"/>
          <p:cNvSpPr/>
          <p:nvPr/>
        </p:nvSpPr>
        <p:spPr>
          <a:xfrm>
            <a:off x="2497575" y="4016504"/>
            <a:ext cx="274200" cy="13740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id="1275" name="Google Shape;1275;p141"/>
          <p:cNvPicPr preferRelativeResize="0"/>
          <p:nvPr/>
        </p:nvPicPr>
        <p:blipFill rotWithShape="1">
          <a:blip r:embed="rId6">
            <a:alphaModFix/>
          </a:blip>
          <a:srcRect b="7127" l="5416" r="4913" t="13771"/>
          <a:stretch/>
        </p:blipFill>
        <p:spPr>
          <a:xfrm>
            <a:off x="108859" y="-4973"/>
            <a:ext cx="1681841" cy="871747"/>
          </a:xfrm>
          <a:prstGeom prst="rect">
            <a:avLst/>
          </a:prstGeom>
          <a:noFill/>
          <a:ln>
            <a:noFill/>
          </a:ln>
        </p:spPr>
      </p:pic>
      <p:sp>
        <p:nvSpPr>
          <p:cNvPr id="1276" name="Google Shape;1276;p141"/>
          <p:cNvSpPr/>
          <p:nvPr/>
        </p:nvSpPr>
        <p:spPr>
          <a:xfrm>
            <a:off x="2493955" y="4277954"/>
            <a:ext cx="274200" cy="13740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277" name="Google Shape;1277;p141"/>
          <p:cNvSpPr/>
          <p:nvPr/>
        </p:nvSpPr>
        <p:spPr>
          <a:xfrm>
            <a:off x="2490335" y="4493530"/>
            <a:ext cx="274200" cy="13740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278" name="Google Shape;1278;p141"/>
          <p:cNvSpPr txBox="1"/>
          <p:nvPr/>
        </p:nvSpPr>
        <p:spPr>
          <a:xfrm>
            <a:off x="2497575" y="899180"/>
            <a:ext cx="6426300" cy="746400"/>
          </a:xfrm>
          <a:prstGeom prst="rect">
            <a:avLst/>
          </a:prstGeom>
          <a:noFill/>
          <a:ln>
            <a:noFill/>
          </a:ln>
        </p:spPr>
        <p:txBody>
          <a:bodyPr anchorCtr="0" anchor="t" bIns="34275" lIns="68575" spcFirstLastPara="1" rIns="68575" wrap="square" tIns="34275">
            <a:spAutoFit/>
          </a:bodyPr>
          <a:lstStyle/>
          <a:p>
            <a:pPr indent="0" lvl="0" marL="0" marR="0" rtl="0" algn="just">
              <a:spcBef>
                <a:spcPts val="0"/>
              </a:spcBef>
              <a:spcAft>
                <a:spcPts val="0"/>
              </a:spcAft>
              <a:buNone/>
            </a:pPr>
            <a:r>
              <a:rPr lang="en" sz="1100">
                <a:solidFill>
                  <a:schemeClr val="dk1"/>
                </a:solidFill>
                <a:latin typeface="Libre Franklin"/>
                <a:ea typeface="Libre Franklin"/>
                <a:cs typeface="Libre Franklin"/>
                <a:sym typeface="Libre Franklin"/>
              </a:rPr>
              <a:t>Assess regional scale impacts from shocks and stressors in order to provide support for implementing strategies and resilient practices within the region. This regional risk efforts will be achieved by leveraging regional expertise; historic, current, and future conditions; consistent metrics and index evaluation; and through analysis of social and natural vulnerabilities. </a:t>
            </a:r>
            <a:endParaRPr sz="1100">
              <a:solidFill>
                <a:schemeClr val="dk1"/>
              </a:solidFill>
              <a:highlight>
                <a:srgbClr val="FFFF00"/>
              </a:highlight>
              <a:latin typeface="Libre Franklin"/>
              <a:ea typeface="Libre Franklin"/>
              <a:cs typeface="Libre Franklin"/>
              <a:sym typeface="Libre Frankli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3" name="Shape 1283"/>
        <p:cNvGrpSpPr/>
        <p:nvPr/>
      </p:nvGrpSpPr>
      <p:grpSpPr>
        <a:xfrm>
          <a:off x="0" y="0"/>
          <a:ext cx="0" cy="0"/>
          <a:chOff x="0" y="0"/>
          <a:chExt cx="0" cy="0"/>
        </a:xfrm>
      </p:grpSpPr>
      <p:pic>
        <p:nvPicPr>
          <p:cNvPr descr="pptback.jpg" id="1284" name="Google Shape;1284;p142"/>
          <p:cNvPicPr preferRelativeResize="0"/>
          <p:nvPr/>
        </p:nvPicPr>
        <p:blipFill rotWithShape="1">
          <a:blip r:embed="rId3">
            <a:alphaModFix/>
          </a:blip>
          <a:srcRect b="0" l="0" r="0" t="0"/>
          <a:stretch/>
        </p:blipFill>
        <p:spPr>
          <a:xfrm>
            <a:off x="-7375" y="0"/>
            <a:ext cx="9144000" cy="807454"/>
          </a:xfrm>
          <a:prstGeom prst="rect">
            <a:avLst/>
          </a:prstGeom>
          <a:noFill/>
          <a:ln>
            <a:noFill/>
          </a:ln>
        </p:spPr>
      </p:pic>
      <p:graphicFrame>
        <p:nvGraphicFramePr>
          <p:cNvPr id="1285" name="Google Shape;1285;p142"/>
          <p:cNvGraphicFramePr/>
          <p:nvPr/>
        </p:nvGraphicFramePr>
        <p:xfrm>
          <a:off x="332915" y="762540"/>
          <a:ext cx="3000000" cy="3000000"/>
        </p:xfrm>
        <a:graphic>
          <a:graphicData uri="http://schemas.openxmlformats.org/drawingml/2006/table">
            <a:tbl>
              <a:tblPr bandRow="1" firstCol="1" firstRow="1">
                <a:noFill/>
                <a:tableStyleId>{E4FB9B00-2971-42AB-89E6-F5C63056EAAE}</a:tableStyleId>
              </a:tblPr>
              <a:tblGrid>
                <a:gridCol w="1570025"/>
                <a:gridCol w="1794325"/>
                <a:gridCol w="833075"/>
                <a:gridCol w="865125"/>
                <a:gridCol w="865125"/>
                <a:gridCol w="1954550"/>
                <a:gridCol w="595975"/>
              </a:tblGrid>
              <a:tr h="539125">
                <a:tc gridSpan="7">
                  <a:txBody>
                    <a:bodyPr/>
                    <a:lstStyle/>
                    <a:p>
                      <a:pPr indent="0" lvl="0" marL="0" marR="0" rtl="0" algn="l">
                        <a:lnSpc>
                          <a:spcPct val="107000"/>
                        </a:lnSpc>
                        <a:spcBef>
                          <a:spcPts val="0"/>
                        </a:spcBef>
                        <a:spcAft>
                          <a:spcPts val="0"/>
                        </a:spcAft>
                        <a:buNone/>
                      </a:pPr>
                      <a:r>
                        <a:t/>
                      </a:r>
                      <a:endParaRPr sz="900" u="none" cap="none" strike="noStrike"/>
                    </a:p>
                    <a:p>
                      <a:pPr indent="0" lvl="0" marL="0" marR="0" rtl="0" algn="l">
                        <a:lnSpc>
                          <a:spcPct val="107000"/>
                        </a:lnSpc>
                        <a:spcBef>
                          <a:spcPts val="0"/>
                        </a:spcBef>
                        <a:spcAft>
                          <a:spcPts val="0"/>
                        </a:spcAft>
                        <a:buNone/>
                      </a:pPr>
                      <a:r>
                        <a:rPr lang="en" sz="1100" u="none" cap="none" strike="noStrike"/>
                        <a:t>Goal or desired result: </a:t>
                      </a:r>
                      <a:r>
                        <a:rPr lang="en" sz="1100" u="none" cap="none" strike="noStrike">
                          <a:solidFill>
                            <a:srgbClr val="FFFF00"/>
                          </a:solidFill>
                        </a:rPr>
                        <a:t>Develop a regional greenhouse gas (GHG) emissions inventory for cities and counties throughout East Central Florida and support local governments within the region with data collection. and developing their internal capacity to report their own GHG emissions inventories. </a:t>
                      </a:r>
                      <a:endParaRPr sz="1100"/>
                    </a:p>
                    <a:p>
                      <a:pPr indent="0" lvl="0" marL="0" marR="0" rtl="0" algn="l">
                        <a:lnSpc>
                          <a:spcPct val="107000"/>
                        </a:lnSpc>
                        <a:spcBef>
                          <a:spcPts val="0"/>
                        </a:spcBef>
                        <a:spcAft>
                          <a:spcPts val="0"/>
                        </a:spcAft>
                        <a:buNone/>
                      </a:pPr>
                      <a:r>
                        <a:rPr lang="en" sz="900" u="none" cap="none" strike="noStrike"/>
                        <a:t>  </a:t>
                      </a:r>
                      <a:endParaRPr sz="900" u="none" cap="none" strike="noStrike">
                        <a:latin typeface="Calibri"/>
                        <a:ea typeface="Calibri"/>
                        <a:cs typeface="Calibri"/>
                        <a:sym typeface="Calibri"/>
                      </a:endParaRPr>
                    </a:p>
                  </a:txBody>
                  <a:tcPr marT="0" marB="0" marR="20675" marL="20675"/>
                </a:tc>
                <a:tc hMerge="1"/>
                <a:tc hMerge="1"/>
                <a:tc hMerge="1"/>
                <a:tc hMerge="1"/>
                <a:tc hMerge="1"/>
                <a:tc hMerge="1"/>
              </a:tr>
              <a:tr h="218050">
                <a:tc rowSpan="2">
                  <a:txBody>
                    <a:bodyPr/>
                    <a:lstStyle/>
                    <a:p>
                      <a:pPr indent="0" lvl="0" marL="0" marR="0" rtl="0" algn="l">
                        <a:lnSpc>
                          <a:spcPct val="107000"/>
                        </a:lnSpc>
                        <a:spcBef>
                          <a:spcPts val="0"/>
                        </a:spcBef>
                        <a:spcAft>
                          <a:spcPts val="0"/>
                        </a:spcAft>
                        <a:buNone/>
                      </a:pPr>
                      <a:r>
                        <a:rPr lang="en" sz="900" u="none" cap="none" strike="noStrike"/>
                        <a:t>Strategic Objectives </a:t>
                      </a:r>
                      <a:endParaRPr sz="900" u="none" cap="none" strike="noStrike">
                        <a:latin typeface="Calibri"/>
                        <a:ea typeface="Calibri"/>
                        <a:cs typeface="Calibri"/>
                        <a:sym typeface="Calibri"/>
                      </a:endParaRPr>
                    </a:p>
                  </a:txBody>
                  <a:tcPr marT="0" marB="0" marR="20675" marL="20675"/>
                </a:tc>
                <a:tc rowSpan="2">
                  <a:txBody>
                    <a:bodyPr/>
                    <a:lstStyle/>
                    <a:p>
                      <a:pPr indent="0" lvl="0" marL="0" marR="0" rtl="0" algn="l">
                        <a:lnSpc>
                          <a:spcPct val="107000"/>
                        </a:lnSpc>
                        <a:spcBef>
                          <a:spcPts val="0"/>
                        </a:spcBef>
                        <a:spcAft>
                          <a:spcPts val="0"/>
                        </a:spcAft>
                        <a:buNone/>
                      </a:pPr>
                      <a:r>
                        <a:rPr lang="en" sz="900" u="none" cap="none" strike="noStrike"/>
                        <a:t>Action Steps / Partnerships</a:t>
                      </a:r>
                      <a:endParaRPr sz="900" u="none" cap="none" strike="noStrike">
                        <a:latin typeface="Calibri"/>
                        <a:ea typeface="Calibri"/>
                        <a:cs typeface="Calibri"/>
                        <a:sym typeface="Calibri"/>
                      </a:endParaRPr>
                    </a:p>
                  </a:txBody>
                  <a:tcPr marT="0" marB="0" marR="20675" marL="20675"/>
                </a:tc>
                <a:tc gridSpan="3">
                  <a:txBody>
                    <a:bodyPr/>
                    <a:lstStyle/>
                    <a:p>
                      <a:pPr indent="0" lvl="0" marL="0" marR="0" rtl="0" algn="l">
                        <a:lnSpc>
                          <a:spcPct val="107000"/>
                        </a:lnSpc>
                        <a:spcBef>
                          <a:spcPts val="0"/>
                        </a:spcBef>
                        <a:spcAft>
                          <a:spcPts val="0"/>
                        </a:spcAft>
                        <a:buNone/>
                      </a:pPr>
                      <a:r>
                        <a:rPr lang="en" sz="900" u="none" cap="none" strike="noStrike"/>
                        <a:t>Targets                                                                                        </a:t>
                      </a:r>
                      <a:endParaRPr sz="900" u="none" cap="none" strike="noStrike">
                        <a:latin typeface="Calibri"/>
                        <a:ea typeface="Calibri"/>
                        <a:cs typeface="Calibri"/>
                        <a:sym typeface="Calibri"/>
                      </a:endParaRPr>
                    </a:p>
                  </a:txBody>
                  <a:tcPr marT="0" marB="0" marR="20675" marL="20675"/>
                </a:tc>
                <a:tc hMerge="1"/>
                <a:tc hMerge="1"/>
                <a:tc rowSpan="2">
                  <a:txBody>
                    <a:bodyPr/>
                    <a:lstStyle/>
                    <a:p>
                      <a:pPr indent="0" lvl="0" marL="0" marR="0" rtl="0" algn="l">
                        <a:lnSpc>
                          <a:spcPct val="107000"/>
                        </a:lnSpc>
                        <a:spcBef>
                          <a:spcPts val="0"/>
                        </a:spcBef>
                        <a:spcAft>
                          <a:spcPts val="0"/>
                        </a:spcAft>
                        <a:buNone/>
                      </a:pPr>
                      <a:r>
                        <a:rPr lang="en" sz="900" u="none" cap="none" strike="noStrike"/>
                        <a:t>Tracking Measurements/ Metrics /Indicators</a:t>
                      </a:r>
                      <a:endParaRPr sz="900" u="none" cap="none" strike="noStrike">
                        <a:latin typeface="Calibri"/>
                        <a:ea typeface="Calibri"/>
                        <a:cs typeface="Calibri"/>
                        <a:sym typeface="Calibri"/>
                      </a:endParaRPr>
                    </a:p>
                  </a:txBody>
                  <a:tcPr marT="0" marB="0" marR="20675" marL="20675"/>
                </a:tc>
                <a:tc rowSpan="2">
                  <a:txBody>
                    <a:bodyPr/>
                    <a:lstStyle/>
                    <a:p>
                      <a:pPr indent="0" lvl="0" marL="0" marR="0" rtl="0" algn="l">
                        <a:lnSpc>
                          <a:spcPct val="107000"/>
                        </a:lnSpc>
                        <a:spcBef>
                          <a:spcPts val="0"/>
                        </a:spcBef>
                        <a:spcAft>
                          <a:spcPts val="0"/>
                        </a:spcAft>
                        <a:buNone/>
                      </a:pPr>
                      <a:r>
                        <a:rPr lang="en" sz="900" u="none" cap="none" strike="noStrike"/>
                        <a:t>SDG alignment</a:t>
                      </a:r>
                      <a:endParaRPr sz="900" u="none" cap="none" strike="noStrike">
                        <a:latin typeface="Calibri"/>
                        <a:ea typeface="Calibri"/>
                        <a:cs typeface="Calibri"/>
                        <a:sym typeface="Calibri"/>
                      </a:endParaRPr>
                    </a:p>
                  </a:txBody>
                  <a:tcPr marT="0" marB="0" marR="20675" marL="20675"/>
                </a:tc>
              </a:tr>
              <a:tr h="135500">
                <a:tc vMerge="1"/>
                <a:tc vMerge="1"/>
                <a:tc>
                  <a:txBody>
                    <a:bodyPr/>
                    <a:lstStyle/>
                    <a:p>
                      <a:pPr indent="0" lvl="0" marL="0" marR="0" rtl="0" algn="ctr">
                        <a:lnSpc>
                          <a:spcPct val="107000"/>
                        </a:lnSpc>
                        <a:spcBef>
                          <a:spcPts val="0"/>
                        </a:spcBef>
                        <a:spcAft>
                          <a:spcPts val="0"/>
                        </a:spcAft>
                        <a:buNone/>
                      </a:pPr>
                      <a:r>
                        <a:rPr lang="en" sz="900" u="none" cap="none" strike="noStrike"/>
                        <a:t> </a:t>
                      </a:r>
                      <a:endParaRPr sz="900" u="none" cap="none" strike="noStrike">
                        <a:latin typeface="Calibri"/>
                        <a:ea typeface="Calibri"/>
                        <a:cs typeface="Calibri"/>
                        <a:sym typeface="Calibri"/>
                      </a:endParaRPr>
                    </a:p>
                  </a:txBody>
                  <a:tcPr marT="0" marB="0" marR="20675" marL="20675"/>
                </a:tc>
                <a:tc>
                  <a:txBody>
                    <a:bodyPr/>
                    <a:lstStyle/>
                    <a:p>
                      <a:pPr indent="0" lvl="0" marL="0" marR="0" rtl="0" algn="ctr">
                        <a:lnSpc>
                          <a:spcPct val="107000"/>
                        </a:lnSpc>
                        <a:spcBef>
                          <a:spcPts val="0"/>
                        </a:spcBef>
                        <a:spcAft>
                          <a:spcPts val="0"/>
                        </a:spcAft>
                        <a:buNone/>
                      </a:pPr>
                      <a:r>
                        <a:rPr lang="en" sz="900" u="none" cap="none" strike="noStrike"/>
                        <a:t> </a:t>
                      </a:r>
                      <a:endParaRPr sz="900" u="none" cap="none" strike="noStrike">
                        <a:latin typeface="Calibri"/>
                        <a:ea typeface="Calibri"/>
                        <a:cs typeface="Calibri"/>
                        <a:sym typeface="Calibri"/>
                      </a:endParaRPr>
                    </a:p>
                  </a:txBody>
                  <a:tcPr marT="0" marB="0" marR="20675" marL="20675"/>
                </a:tc>
                <a:tc>
                  <a:txBody>
                    <a:bodyPr/>
                    <a:lstStyle/>
                    <a:p>
                      <a:pPr indent="0" lvl="0" marL="0" marR="0" rtl="0" algn="ctr">
                        <a:lnSpc>
                          <a:spcPct val="107000"/>
                        </a:lnSpc>
                        <a:spcBef>
                          <a:spcPts val="0"/>
                        </a:spcBef>
                        <a:spcAft>
                          <a:spcPts val="0"/>
                        </a:spcAft>
                        <a:buNone/>
                      </a:pPr>
                      <a:r>
                        <a:rPr lang="en" sz="900" u="none" cap="none" strike="noStrike"/>
                        <a:t> </a:t>
                      </a:r>
                      <a:endParaRPr sz="900" u="none" cap="none" strike="noStrike">
                        <a:latin typeface="Calibri"/>
                        <a:ea typeface="Calibri"/>
                        <a:cs typeface="Calibri"/>
                        <a:sym typeface="Calibri"/>
                      </a:endParaRPr>
                    </a:p>
                  </a:txBody>
                  <a:tcPr marT="0" marB="0" marR="20675" marL="20675"/>
                </a:tc>
                <a:tc vMerge="1"/>
                <a:tc vMerge="1"/>
              </a:tr>
              <a:tr h="862500">
                <a:tc>
                  <a:txBody>
                    <a:bodyPr/>
                    <a:lstStyle/>
                    <a:p>
                      <a:pPr indent="0" lvl="0" marL="177800" marR="0" rtl="0" algn="l">
                        <a:lnSpc>
                          <a:spcPct val="107000"/>
                        </a:lnSpc>
                        <a:spcBef>
                          <a:spcPts val="0"/>
                        </a:spcBef>
                        <a:spcAft>
                          <a:spcPts val="0"/>
                        </a:spcAft>
                        <a:buNone/>
                      </a:pPr>
                      <a:r>
                        <a:rPr lang="en" sz="800" u="none" cap="none" strike="noStrike"/>
                        <a:t>Develop inventory of current GHG inventory efforts across East Central Florida</a:t>
                      </a:r>
                      <a:endParaRPr sz="1100"/>
                    </a:p>
                    <a:p>
                      <a:pPr indent="0" lvl="0" marL="342900" marR="0" rtl="0" algn="l">
                        <a:lnSpc>
                          <a:spcPct val="107000"/>
                        </a:lnSpc>
                        <a:spcBef>
                          <a:spcPts val="0"/>
                        </a:spcBef>
                        <a:spcAft>
                          <a:spcPts val="0"/>
                        </a:spcAft>
                        <a:buNone/>
                      </a:pPr>
                      <a:r>
                        <a:rPr lang="en" sz="800" u="none" cap="none" strike="noStrike"/>
                        <a:t> </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Send survey to include, current state, years conducted, baseline years, baseline</a:t>
                      </a:r>
                      <a:endParaRPr sz="1100"/>
                    </a:p>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Identify current needs of local government members and their ability to perform GHG inventories</a:t>
                      </a:r>
                      <a:endParaRPr sz="1100"/>
                    </a:p>
                    <a:p>
                      <a:pPr indent="0" lvl="0" marL="177800" marR="0" rtl="0" algn="l">
                        <a:lnSpc>
                          <a:spcPct val="107000"/>
                        </a:lnSpc>
                        <a:spcBef>
                          <a:spcPts val="0"/>
                        </a:spcBef>
                        <a:spcAft>
                          <a:spcPts val="0"/>
                        </a:spcAft>
                        <a:buNone/>
                      </a:pPr>
                      <a:r>
                        <a:rPr lang="en" sz="800" u="none" cap="none" strike="noStrike"/>
                        <a:t> </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May 2020</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 </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 </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 </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13, 17</a:t>
                      </a:r>
                      <a:endParaRPr sz="800" u="none" cap="none" strike="noStrike">
                        <a:latin typeface="Calibri"/>
                        <a:ea typeface="Calibri"/>
                        <a:cs typeface="Calibri"/>
                        <a:sym typeface="Calibri"/>
                      </a:endParaRPr>
                    </a:p>
                  </a:txBody>
                  <a:tcPr marT="0" marB="0" marR="20675" marL="20675"/>
                </a:tc>
              </a:tr>
              <a:tr h="773875">
                <a:tc>
                  <a:txBody>
                    <a:bodyPr/>
                    <a:lstStyle/>
                    <a:p>
                      <a:pPr indent="0" lvl="0" marL="177800" marR="0" rtl="0" algn="l">
                        <a:lnSpc>
                          <a:spcPct val="107000"/>
                        </a:lnSpc>
                        <a:spcBef>
                          <a:spcPts val="0"/>
                        </a:spcBef>
                        <a:spcAft>
                          <a:spcPts val="0"/>
                        </a:spcAft>
                        <a:buNone/>
                      </a:pPr>
                      <a:r>
                        <a:rPr lang="en" sz="800" u="none" cap="none" strike="noStrike"/>
                        <a:t>Identify and standardize the tool(s) used, baseline years and sectors to perform individual and regional GHG inventory</a:t>
                      </a:r>
                      <a:endParaRPr sz="1100"/>
                    </a:p>
                    <a:p>
                      <a:pPr indent="0" lvl="0" marL="342900" marR="0" rtl="0" algn="l">
                        <a:lnSpc>
                          <a:spcPct val="107000"/>
                        </a:lnSpc>
                        <a:spcBef>
                          <a:spcPts val="0"/>
                        </a:spcBef>
                        <a:spcAft>
                          <a:spcPts val="0"/>
                        </a:spcAft>
                        <a:buNone/>
                      </a:pPr>
                      <a:r>
                        <a:rPr lang="en" sz="800" u="none" cap="none" strike="noStrike"/>
                        <a:t> </a:t>
                      </a:r>
                      <a:endParaRPr sz="1100"/>
                    </a:p>
                    <a:p>
                      <a:pPr indent="0" lvl="0" marL="177800" marR="0" rtl="0" algn="l">
                        <a:lnSpc>
                          <a:spcPct val="107000"/>
                        </a:lnSpc>
                        <a:spcBef>
                          <a:spcPts val="0"/>
                        </a:spcBef>
                        <a:spcAft>
                          <a:spcPts val="0"/>
                        </a:spcAft>
                        <a:buNone/>
                      </a:pPr>
                      <a:r>
                        <a:rPr lang="en" sz="800" u="none" cap="none" strike="noStrike"/>
                        <a:t> </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Engage the technical advisory committee in discussion and reach consensus on tool, baseline years and sectors to understand</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June/July 2020</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 </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 </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Sectors: Transportation, Energy and Waste</a:t>
                      </a:r>
                      <a:endParaRPr sz="1100"/>
                    </a:p>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Baseline years 2016 and 2019</a:t>
                      </a:r>
                      <a:endParaRPr sz="1100"/>
                    </a:p>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ICLEI ClearPath tool selected</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13</a:t>
                      </a:r>
                      <a:endParaRPr sz="800" u="none" cap="none" strike="noStrike">
                        <a:latin typeface="Calibri"/>
                        <a:ea typeface="Calibri"/>
                        <a:cs typeface="Calibri"/>
                        <a:sym typeface="Calibri"/>
                      </a:endParaRPr>
                    </a:p>
                  </a:txBody>
                  <a:tcPr marT="0" marB="0" marR="20675" marL="20675"/>
                </a:tc>
              </a:tr>
              <a:tr h="738500">
                <a:tc>
                  <a:txBody>
                    <a:bodyPr/>
                    <a:lstStyle/>
                    <a:p>
                      <a:pPr indent="0" lvl="0" marL="177800" marR="0" rtl="0" algn="l">
                        <a:lnSpc>
                          <a:spcPct val="107000"/>
                        </a:lnSpc>
                        <a:spcBef>
                          <a:spcPts val="0"/>
                        </a:spcBef>
                        <a:spcAft>
                          <a:spcPts val="0"/>
                        </a:spcAft>
                        <a:buNone/>
                      </a:pPr>
                      <a:r>
                        <a:rPr lang="en" sz="800" u="none" cap="none" strike="noStrike"/>
                        <a:t>Secure funding to complete regionwide inventory</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Develop one page primer outlining scope of work</a:t>
                      </a:r>
                      <a:endParaRPr sz="1100"/>
                    </a:p>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Reach out to potential funders that align with R2C goals </a:t>
                      </a:r>
                      <a:endParaRPr sz="1100"/>
                    </a:p>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Seek and apply for grants to fund the inventory &amp; potential staff person</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 </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 </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 </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 </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 </a:t>
                      </a:r>
                      <a:endParaRPr sz="800" u="none" cap="none" strike="noStrike">
                        <a:latin typeface="Calibri"/>
                        <a:ea typeface="Calibri"/>
                        <a:cs typeface="Calibri"/>
                        <a:sym typeface="Calibri"/>
                      </a:endParaRPr>
                    </a:p>
                  </a:txBody>
                  <a:tcPr marT="0" marB="0" marR="20675" marL="20675"/>
                </a:tc>
              </a:tr>
              <a:tr h="643925">
                <a:tc>
                  <a:txBody>
                    <a:bodyPr/>
                    <a:lstStyle/>
                    <a:p>
                      <a:pPr indent="0" lvl="0" marL="177800" marR="0" rtl="0" algn="l">
                        <a:lnSpc>
                          <a:spcPct val="107000"/>
                        </a:lnSpc>
                        <a:spcBef>
                          <a:spcPts val="0"/>
                        </a:spcBef>
                        <a:spcAft>
                          <a:spcPts val="0"/>
                        </a:spcAft>
                        <a:buNone/>
                      </a:pPr>
                      <a:r>
                        <a:rPr lang="en" sz="800" u="none" cap="none" strike="noStrike"/>
                        <a:t>Standardize the assumptions, emissions factors, and methodologies for GHG inventories</a:t>
                      </a:r>
                      <a:endParaRPr sz="1100"/>
                    </a:p>
                    <a:p>
                      <a:pPr indent="0" lvl="0" marL="0" marR="0" rtl="0" algn="l">
                        <a:lnSpc>
                          <a:spcPct val="107000"/>
                        </a:lnSpc>
                        <a:spcBef>
                          <a:spcPts val="0"/>
                        </a:spcBef>
                        <a:spcAft>
                          <a:spcPts val="0"/>
                        </a:spcAft>
                        <a:buNone/>
                      </a:pPr>
                      <a:r>
                        <a:rPr lang="en" sz="800" u="none" cap="none" strike="noStrike"/>
                        <a:t> </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RECORD METHODOLOGY for decisions</a:t>
                      </a:r>
                      <a:endParaRPr sz="1100"/>
                    </a:p>
                    <a:p>
                      <a:pPr indent="0" lvl="0" marL="177800" marR="0" rtl="0" algn="l">
                        <a:lnSpc>
                          <a:spcPct val="107000"/>
                        </a:lnSpc>
                        <a:spcBef>
                          <a:spcPts val="0"/>
                        </a:spcBef>
                        <a:spcAft>
                          <a:spcPts val="0"/>
                        </a:spcAft>
                        <a:buNone/>
                      </a:pPr>
                      <a:r>
                        <a:rPr lang="en" sz="800" u="none" cap="none" strike="noStrike"/>
                        <a:t> </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 </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 </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 </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 </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7, 13</a:t>
                      </a:r>
                      <a:endParaRPr sz="800" u="none" cap="none" strike="noStrike">
                        <a:latin typeface="Calibri"/>
                        <a:ea typeface="Calibri"/>
                        <a:cs typeface="Calibri"/>
                        <a:sym typeface="Calibri"/>
                      </a:endParaRPr>
                    </a:p>
                  </a:txBody>
                  <a:tcPr marT="0" marB="0" marR="20675" marL="20675"/>
                </a:tc>
              </a:tr>
              <a:tr h="366500">
                <a:tc>
                  <a:txBody>
                    <a:bodyPr/>
                    <a:lstStyle/>
                    <a:p>
                      <a:pPr indent="0" lvl="0" marL="177800" marR="0" rtl="0" algn="l">
                        <a:lnSpc>
                          <a:spcPct val="107000"/>
                        </a:lnSpc>
                        <a:spcBef>
                          <a:spcPts val="0"/>
                        </a:spcBef>
                        <a:spcAft>
                          <a:spcPts val="0"/>
                        </a:spcAft>
                        <a:buNone/>
                      </a:pPr>
                      <a:r>
                        <a:rPr lang="en" sz="800" u="none" cap="none" strike="noStrike"/>
                        <a:t>Develop list of providers in the region in appropriate category</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Begin provider engagement to partner and understand constraints and timing for Federal reporting</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September 2020</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Ongoing- November</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Ongoing partnership development</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 </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13, 17</a:t>
                      </a:r>
                      <a:endParaRPr sz="800" u="none" cap="none" strike="noStrike">
                        <a:latin typeface="Calibri"/>
                        <a:ea typeface="Calibri"/>
                        <a:cs typeface="Calibri"/>
                        <a:sym typeface="Calibri"/>
                      </a:endParaRPr>
                    </a:p>
                  </a:txBody>
                  <a:tcPr marT="0" marB="0" marR="20675" marL="20675"/>
                </a:tc>
              </a:tr>
              <a:tr h="1110500">
                <a:tc>
                  <a:txBody>
                    <a:bodyPr/>
                    <a:lstStyle/>
                    <a:p>
                      <a:pPr indent="0" lvl="0" marL="177800" marR="0" rtl="0" algn="l">
                        <a:lnSpc>
                          <a:spcPct val="107000"/>
                        </a:lnSpc>
                        <a:spcBef>
                          <a:spcPts val="0"/>
                        </a:spcBef>
                        <a:spcAft>
                          <a:spcPts val="0"/>
                        </a:spcAft>
                        <a:buNone/>
                      </a:pPr>
                      <a:r>
                        <a:rPr lang="en" sz="800" u="none" cap="none" strike="noStrike"/>
                        <a:t>Develop templates and standards for GHG emissions data requests</a:t>
                      </a:r>
                      <a:endParaRPr sz="1100"/>
                    </a:p>
                    <a:p>
                      <a:pPr indent="0" lvl="0" marL="177800" marR="0" rtl="0" algn="l">
                        <a:lnSpc>
                          <a:spcPct val="107000"/>
                        </a:lnSpc>
                        <a:spcBef>
                          <a:spcPts val="0"/>
                        </a:spcBef>
                        <a:spcAft>
                          <a:spcPts val="0"/>
                        </a:spcAft>
                        <a:buNone/>
                      </a:pPr>
                      <a:r>
                        <a:rPr lang="en" sz="800" u="none" cap="none" strike="noStrike"/>
                        <a:t> </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Work with tac and ICLEI to understand the protocol and develop appropriate regional templates </a:t>
                      </a:r>
                      <a:endParaRPr sz="1100"/>
                    </a:p>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Upon template completion, work with other regional collaboratives/ compacts/ coalitions to present, assist and distribute templates for statewide use </a:t>
                      </a:r>
                      <a:endParaRPr sz="1100"/>
                    </a:p>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Email templates</a:t>
                      </a:r>
                      <a:endParaRPr sz="800" u="none" cap="none" strike="noStrike">
                        <a:latin typeface="Calibri"/>
                        <a:ea typeface="Calibri"/>
                        <a:cs typeface="Calibri"/>
                        <a:sym typeface="Calibri"/>
                      </a:endParaRPr>
                    </a:p>
                  </a:txBody>
                  <a:tcPr marT="0" marB="0" marR="20675" marL="20675"/>
                </a:tc>
                <a:tc>
                  <a:txBody>
                    <a:bodyPr/>
                    <a:lstStyle/>
                    <a:p>
                      <a:pPr indent="-247650" lvl="0" marL="254000" marR="0" rtl="0" algn="l">
                        <a:lnSpc>
                          <a:spcPct val="107000"/>
                        </a:lnSpc>
                        <a:spcBef>
                          <a:spcPts val="0"/>
                        </a:spcBef>
                        <a:spcAft>
                          <a:spcPts val="0"/>
                        </a:spcAft>
                        <a:buClr>
                          <a:schemeClr val="dk1"/>
                        </a:buClr>
                        <a:buSzPts val="300"/>
                        <a:buFont typeface="Noto Sans Symbols"/>
                        <a:buChar char="∙"/>
                      </a:pPr>
                      <a:r>
                        <a:rPr lang="en" sz="300" u="none" cap="none" strike="noStrike"/>
                        <a:t> </a:t>
                      </a:r>
                      <a:endParaRPr sz="300" u="none" cap="none" strike="noStrike">
                        <a:latin typeface="Calibri"/>
                        <a:ea typeface="Calibri"/>
                        <a:cs typeface="Calibri"/>
                        <a:sym typeface="Calibri"/>
                      </a:endParaRPr>
                    </a:p>
                  </a:txBody>
                  <a:tcPr marT="0" marB="0" marR="20675" marL="20675"/>
                </a:tc>
                <a:tc>
                  <a:txBody>
                    <a:bodyPr/>
                    <a:lstStyle/>
                    <a:p>
                      <a:pPr indent="-247650" lvl="0" marL="254000" marR="0" rtl="0" algn="l">
                        <a:lnSpc>
                          <a:spcPct val="107000"/>
                        </a:lnSpc>
                        <a:spcBef>
                          <a:spcPts val="0"/>
                        </a:spcBef>
                        <a:spcAft>
                          <a:spcPts val="0"/>
                        </a:spcAft>
                        <a:buClr>
                          <a:schemeClr val="dk1"/>
                        </a:buClr>
                        <a:buSzPts val="300"/>
                        <a:buFont typeface="Noto Sans Symbols"/>
                        <a:buChar char="∙"/>
                      </a:pPr>
                      <a:r>
                        <a:rPr lang="en" sz="300" u="none" cap="none" strike="noStrike"/>
                        <a:t>October/November 2020</a:t>
                      </a:r>
                      <a:endParaRPr sz="1100"/>
                    </a:p>
                    <a:p>
                      <a:pPr indent="0" lvl="0" marL="0" marR="0" rtl="0" algn="l">
                        <a:lnSpc>
                          <a:spcPct val="107000"/>
                        </a:lnSpc>
                        <a:spcBef>
                          <a:spcPts val="0"/>
                        </a:spcBef>
                        <a:spcAft>
                          <a:spcPts val="0"/>
                        </a:spcAft>
                        <a:buNone/>
                      </a:pPr>
                      <a:r>
                        <a:rPr lang="en" sz="300" u="none" cap="none" strike="noStrike"/>
                        <a:t> </a:t>
                      </a:r>
                      <a:endParaRPr sz="1100"/>
                    </a:p>
                    <a:p>
                      <a:pPr indent="0" lvl="0" marL="0" marR="0" rtl="0" algn="l">
                        <a:lnSpc>
                          <a:spcPct val="107000"/>
                        </a:lnSpc>
                        <a:spcBef>
                          <a:spcPts val="0"/>
                        </a:spcBef>
                        <a:spcAft>
                          <a:spcPts val="0"/>
                        </a:spcAft>
                        <a:buNone/>
                      </a:pPr>
                      <a:r>
                        <a:rPr lang="en" sz="300" u="none" cap="none" strike="noStrike"/>
                        <a:t> </a:t>
                      </a:r>
                      <a:endParaRPr sz="1100"/>
                    </a:p>
                    <a:p>
                      <a:pPr indent="-247650" lvl="0" marL="254000" marR="0" rtl="0" algn="l">
                        <a:lnSpc>
                          <a:spcPct val="107000"/>
                        </a:lnSpc>
                        <a:spcBef>
                          <a:spcPts val="0"/>
                        </a:spcBef>
                        <a:spcAft>
                          <a:spcPts val="0"/>
                        </a:spcAft>
                        <a:buClr>
                          <a:schemeClr val="dk1"/>
                        </a:buClr>
                        <a:buSzPts val="300"/>
                        <a:buFont typeface="Noto Sans Symbols"/>
                        <a:buChar char="∙"/>
                      </a:pPr>
                      <a:r>
                        <a:rPr lang="en" sz="300" u="none" cap="none" strike="noStrike"/>
                        <a:t> </a:t>
                      </a:r>
                      <a:endParaRPr sz="300" u="none" cap="none" strike="noStrike">
                        <a:latin typeface="Calibri"/>
                        <a:ea typeface="Calibri"/>
                        <a:cs typeface="Calibri"/>
                        <a:sym typeface="Calibri"/>
                      </a:endParaRPr>
                    </a:p>
                  </a:txBody>
                  <a:tcPr marT="0" marB="0" marR="20675" marL="20675"/>
                </a:tc>
                <a:tc>
                  <a:txBody>
                    <a:bodyPr/>
                    <a:lstStyle/>
                    <a:p>
                      <a:pPr indent="0" lvl="0" marL="0" marR="0" rtl="0" algn="l">
                        <a:lnSpc>
                          <a:spcPct val="107000"/>
                        </a:lnSpc>
                        <a:spcBef>
                          <a:spcPts val="0"/>
                        </a:spcBef>
                        <a:spcAft>
                          <a:spcPts val="0"/>
                        </a:spcAft>
                        <a:buNone/>
                      </a:pPr>
                      <a:r>
                        <a:rPr lang="en" sz="300" u="none" cap="none" strike="noStrike"/>
                        <a:t> </a:t>
                      </a:r>
                      <a:endParaRPr sz="1100"/>
                    </a:p>
                    <a:p>
                      <a:pPr indent="0" lvl="0" marL="0" marR="0" rtl="0" algn="l">
                        <a:lnSpc>
                          <a:spcPct val="107000"/>
                        </a:lnSpc>
                        <a:spcBef>
                          <a:spcPts val="0"/>
                        </a:spcBef>
                        <a:spcAft>
                          <a:spcPts val="0"/>
                        </a:spcAft>
                        <a:buNone/>
                      </a:pPr>
                      <a:r>
                        <a:rPr lang="en" sz="300" u="none" cap="none" strike="noStrike"/>
                        <a:t> </a:t>
                      </a:r>
                      <a:endParaRPr sz="1100"/>
                    </a:p>
                    <a:p>
                      <a:pPr indent="0" lvl="0" marL="0" marR="0" rtl="0" algn="l">
                        <a:lnSpc>
                          <a:spcPct val="107000"/>
                        </a:lnSpc>
                        <a:spcBef>
                          <a:spcPts val="0"/>
                        </a:spcBef>
                        <a:spcAft>
                          <a:spcPts val="0"/>
                        </a:spcAft>
                        <a:buNone/>
                      </a:pPr>
                      <a:r>
                        <a:rPr lang="en" sz="300" u="none" cap="none" strike="noStrike"/>
                        <a:t> </a:t>
                      </a:r>
                      <a:endParaRPr sz="1100"/>
                    </a:p>
                    <a:p>
                      <a:pPr indent="0" lvl="0" marL="0" marR="0" rtl="0" algn="l">
                        <a:lnSpc>
                          <a:spcPct val="107000"/>
                        </a:lnSpc>
                        <a:spcBef>
                          <a:spcPts val="0"/>
                        </a:spcBef>
                        <a:spcAft>
                          <a:spcPts val="0"/>
                        </a:spcAft>
                        <a:buNone/>
                      </a:pPr>
                      <a:r>
                        <a:rPr lang="en" sz="300" u="none" cap="none" strike="noStrike"/>
                        <a:t> </a:t>
                      </a:r>
                      <a:endParaRPr sz="1100"/>
                    </a:p>
                    <a:p>
                      <a:pPr indent="-247650" lvl="0" marL="254000" marR="0" rtl="0" algn="l">
                        <a:lnSpc>
                          <a:spcPct val="107000"/>
                        </a:lnSpc>
                        <a:spcBef>
                          <a:spcPts val="0"/>
                        </a:spcBef>
                        <a:spcAft>
                          <a:spcPts val="0"/>
                        </a:spcAft>
                        <a:buClr>
                          <a:schemeClr val="dk1"/>
                        </a:buClr>
                        <a:buSzPts val="300"/>
                        <a:buFont typeface="Noto Sans Symbols"/>
                        <a:buChar char="∙"/>
                      </a:pPr>
                      <a:r>
                        <a:rPr lang="en" sz="300" u="none" cap="none" strike="noStrike"/>
                        <a:t>January 2021- ongoing</a:t>
                      </a:r>
                      <a:endParaRPr sz="300" u="none" cap="none" strike="noStrike">
                        <a:latin typeface="Calibri"/>
                        <a:ea typeface="Calibri"/>
                        <a:cs typeface="Calibri"/>
                        <a:sym typeface="Calibri"/>
                      </a:endParaRPr>
                    </a:p>
                  </a:txBody>
                  <a:tcPr marT="0" marB="0" marR="20675" marL="20675"/>
                </a:tc>
                <a:tc>
                  <a:txBody>
                    <a:bodyPr/>
                    <a:lstStyle/>
                    <a:p>
                      <a:pPr indent="-247650" lvl="0" marL="254000" marR="0" rtl="0" algn="l">
                        <a:lnSpc>
                          <a:spcPct val="107000"/>
                        </a:lnSpc>
                        <a:spcBef>
                          <a:spcPts val="0"/>
                        </a:spcBef>
                        <a:spcAft>
                          <a:spcPts val="0"/>
                        </a:spcAft>
                        <a:buClr>
                          <a:schemeClr val="dk1"/>
                        </a:buClr>
                        <a:buSzPts val="300"/>
                        <a:buFont typeface="Noto Sans Symbols"/>
                        <a:buChar char="∙"/>
                      </a:pPr>
                      <a:r>
                        <a:rPr lang="en" sz="300" u="none" cap="none" strike="noStrike"/>
                        <a:t>See templates for each sector</a:t>
                      </a:r>
                      <a:endParaRPr sz="300" u="none" cap="none" strike="noStrike">
                        <a:latin typeface="Calibri"/>
                        <a:ea typeface="Calibri"/>
                        <a:cs typeface="Calibri"/>
                        <a:sym typeface="Calibri"/>
                      </a:endParaRPr>
                    </a:p>
                  </a:txBody>
                  <a:tcPr marT="0" marB="0" marR="20675" marL="20675"/>
                </a:tc>
                <a:tc>
                  <a:txBody>
                    <a:bodyPr/>
                    <a:lstStyle/>
                    <a:p>
                      <a:pPr indent="-247650" lvl="0" marL="254000" marR="0" rtl="0" algn="l">
                        <a:lnSpc>
                          <a:spcPct val="107000"/>
                        </a:lnSpc>
                        <a:spcBef>
                          <a:spcPts val="0"/>
                        </a:spcBef>
                        <a:spcAft>
                          <a:spcPts val="0"/>
                        </a:spcAft>
                        <a:buClr>
                          <a:schemeClr val="dk1"/>
                        </a:buClr>
                        <a:buSzPts val="300"/>
                        <a:buFont typeface="Noto Sans Symbols"/>
                        <a:buChar char="∙"/>
                      </a:pPr>
                      <a:r>
                        <a:rPr lang="en" sz="300" u="none" cap="none" strike="noStrike"/>
                        <a:t>7, 13, 17</a:t>
                      </a:r>
                      <a:endParaRPr sz="300" u="none" cap="none" strike="noStrike">
                        <a:latin typeface="Calibri"/>
                        <a:ea typeface="Calibri"/>
                        <a:cs typeface="Calibri"/>
                        <a:sym typeface="Calibri"/>
                      </a:endParaRPr>
                    </a:p>
                  </a:txBody>
                  <a:tcPr marT="0" marB="0" marR="20675" marL="20675"/>
                </a:tc>
              </a:tr>
              <a:tr h="986500">
                <a:tc>
                  <a:txBody>
                    <a:bodyPr/>
                    <a:lstStyle/>
                    <a:p>
                      <a:pPr indent="0" lvl="0" marL="177800" marR="0" rtl="0" algn="l">
                        <a:lnSpc>
                          <a:spcPct val="107000"/>
                        </a:lnSpc>
                        <a:spcBef>
                          <a:spcPts val="0"/>
                        </a:spcBef>
                        <a:spcAft>
                          <a:spcPts val="0"/>
                        </a:spcAft>
                        <a:buNone/>
                      </a:pPr>
                      <a:r>
                        <a:rPr lang="en" sz="800" u="none" cap="none" strike="noStrike"/>
                        <a:t>Collect GHG data per category at the regional level</a:t>
                      </a:r>
                      <a:endParaRPr sz="1100"/>
                    </a:p>
                    <a:p>
                      <a:pPr indent="0" lvl="0" marL="342900" marR="0" rtl="0" algn="l">
                        <a:lnSpc>
                          <a:spcPct val="107000"/>
                        </a:lnSpc>
                        <a:spcBef>
                          <a:spcPts val="0"/>
                        </a:spcBef>
                        <a:spcAft>
                          <a:spcPts val="0"/>
                        </a:spcAft>
                        <a:buNone/>
                      </a:pPr>
                      <a:r>
                        <a:rPr lang="en" sz="800" u="none" cap="none" strike="noStrike"/>
                        <a:t> </a:t>
                      </a:r>
                      <a:endParaRPr sz="800" u="none" cap="none" strike="noStrike">
                        <a:latin typeface="Calibri"/>
                        <a:ea typeface="Calibri"/>
                        <a:cs typeface="Calibri"/>
                        <a:sym typeface="Calibri"/>
                      </a:endParaRPr>
                    </a:p>
                  </a:txBody>
                  <a:tcPr marT="0" marB="0" marR="20675" marL="20675"/>
                </a:tc>
                <a:tc>
                  <a:txBody>
                    <a:bodyPr/>
                    <a:lstStyle/>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Collect data</a:t>
                      </a:r>
                      <a:endParaRPr sz="1100"/>
                    </a:p>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Continue to conduct outreach to providers</a:t>
                      </a:r>
                      <a:endParaRPr sz="1100"/>
                    </a:p>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Develop tracking spreadsheet for contact persons &amp; information, dates</a:t>
                      </a:r>
                      <a:endParaRPr sz="1100"/>
                    </a:p>
                    <a:p>
                      <a:pPr indent="-254000" lvl="0" marL="254000" marR="0" rtl="0" algn="l">
                        <a:lnSpc>
                          <a:spcPct val="107000"/>
                        </a:lnSpc>
                        <a:spcBef>
                          <a:spcPts val="0"/>
                        </a:spcBef>
                        <a:spcAft>
                          <a:spcPts val="0"/>
                        </a:spcAft>
                        <a:buClr>
                          <a:schemeClr val="dk1"/>
                        </a:buClr>
                        <a:buSzPts val="800"/>
                        <a:buFont typeface="Noto Sans Symbols"/>
                        <a:buChar char="∙"/>
                      </a:pPr>
                      <a:r>
                        <a:rPr lang="en" sz="800" u="none" cap="none" strike="noStrike"/>
                        <a:t>Develop County Master Data Workbooks to prep and q/c data for ClearPath tool</a:t>
                      </a:r>
                      <a:endParaRPr sz="800" u="none" cap="none" strike="noStrike">
                        <a:latin typeface="Calibri"/>
                        <a:ea typeface="Calibri"/>
                        <a:cs typeface="Calibri"/>
                        <a:sym typeface="Calibri"/>
                      </a:endParaRPr>
                    </a:p>
                  </a:txBody>
                  <a:tcPr marT="0" marB="0" marR="20675" marL="20675"/>
                </a:tc>
                <a:tc>
                  <a:txBody>
                    <a:bodyPr/>
                    <a:lstStyle/>
                    <a:p>
                      <a:pPr indent="-247650" lvl="0" marL="254000" marR="0" rtl="0" algn="l">
                        <a:lnSpc>
                          <a:spcPct val="107000"/>
                        </a:lnSpc>
                        <a:spcBef>
                          <a:spcPts val="0"/>
                        </a:spcBef>
                        <a:spcAft>
                          <a:spcPts val="0"/>
                        </a:spcAft>
                        <a:buClr>
                          <a:schemeClr val="dk1"/>
                        </a:buClr>
                        <a:buSzPts val="300"/>
                        <a:buFont typeface="Noto Sans Symbols"/>
                        <a:buChar char="∙"/>
                      </a:pPr>
                      <a:r>
                        <a:rPr lang="en" sz="300" u="none" cap="none" strike="noStrike"/>
                        <a:t> </a:t>
                      </a:r>
                      <a:endParaRPr sz="300" u="none" cap="none" strike="noStrike">
                        <a:latin typeface="Calibri"/>
                        <a:ea typeface="Calibri"/>
                        <a:cs typeface="Calibri"/>
                        <a:sym typeface="Calibri"/>
                      </a:endParaRPr>
                    </a:p>
                  </a:txBody>
                  <a:tcPr marT="0" marB="0" marR="20675" marL="20675"/>
                </a:tc>
                <a:tc>
                  <a:txBody>
                    <a:bodyPr/>
                    <a:lstStyle/>
                    <a:p>
                      <a:pPr indent="-247650" lvl="0" marL="254000" marR="0" rtl="0" algn="l">
                        <a:lnSpc>
                          <a:spcPct val="107000"/>
                        </a:lnSpc>
                        <a:spcBef>
                          <a:spcPts val="0"/>
                        </a:spcBef>
                        <a:spcAft>
                          <a:spcPts val="0"/>
                        </a:spcAft>
                        <a:buClr>
                          <a:schemeClr val="dk1"/>
                        </a:buClr>
                        <a:buSzPts val="300"/>
                        <a:buFont typeface="Noto Sans Symbols"/>
                        <a:buChar char="∙"/>
                      </a:pPr>
                      <a:r>
                        <a:rPr lang="en" sz="300" u="none" cap="none" strike="noStrike"/>
                        <a:t>January 2021</a:t>
                      </a:r>
                      <a:endParaRPr sz="300" u="none" cap="none" strike="noStrike">
                        <a:latin typeface="Calibri"/>
                        <a:ea typeface="Calibri"/>
                        <a:cs typeface="Calibri"/>
                        <a:sym typeface="Calibri"/>
                      </a:endParaRPr>
                    </a:p>
                  </a:txBody>
                  <a:tcPr marT="0" marB="0" marR="20675" marL="20675"/>
                </a:tc>
                <a:tc>
                  <a:txBody>
                    <a:bodyPr/>
                    <a:lstStyle/>
                    <a:p>
                      <a:pPr indent="-247650" lvl="0" marL="254000" marR="0" rtl="0" algn="l">
                        <a:lnSpc>
                          <a:spcPct val="107000"/>
                        </a:lnSpc>
                        <a:spcBef>
                          <a:spcPts val="0"/>
                        </a:spcBef>
                        <a:spcAft>
                          <a:spcPts val="0"/>
                        </a:spcAft>
                        <a:buClr>
                          <a:schemeClr val="dk1"/>
                        </a:buClr>
                        <a:buSzPts val="300"/>
                        <a:buFont typeface="Noto Sans Symbols"/>
                        <a:buChar char="∙"/>
                      </a:pPr>
                      <a:r>
                        <a:rPr lang="en" sz="300" u="none" cap="none" strike="noStrike"/>
                        <a:t>ongoing</a:t>
                      </a:r>
                      <a:endParaRPr sz="300" u="none" cap="none" strike="noStrike">
                        <a:latin typeface="Calibri"/>
                        <a:ea typeface="Calibri"/>
                        <a:cs typeface="Calibri"/>
                        <a:sym typeface="Calibri"/>
                      </a:endParaRPr>
                    </a:p>
                  </a:txBody>
                  <a:tcPr marT="0" marB="0" marR="20675" marL="20675"/>
                </a:tc>
                <a:tc>
                  <a:txBody>
                    <a:bodyPr/>
                    <a:lstStyle/>
                    <a:p>
                      <a:pPr indent="-247650" lvl="0" marL="254000" marR="0" rtl="0" algn="l">
                        <a:lnSpc>
                          <a:spcPct val="107000"/>
                        </a:lnSpc>
                        <a:spcBef>
                          <a:spcPts val="0"/>
                        </a:spcBef>
                        <a:spcAft>
                          <a:spcPts val="0"/>
                        </a:spcAft>
                        <a:buClr>
                          <a:schemeClr val="dk1"/>
                        </a:buClr>
                        <a:buSzPts val="300"/>
                        <a:buFont typeface="Noto Sans Symbols"/>
                        <a:buChar char="∙"/>
                      </a:pPr>
                      <a:r>
                        <a:rPr lang="en" sz="300" u="none" cap="none" strike="noStrike"/>
                        <a:t> </a:t>
                      </a:r>
                      <a:endParaRPr sz="300" u="none" cap="none" strike="noStrike">
                        <a:latin typeface="Calibri"/>
                        <a:ea typeface="Calibri"/>
                        <a:cs typeface="Calibri"/>
                        <a:sym typeface="Calibri"/>
                      </a:endParaRPr>
                    </a:p>
                  </a:txBody>
                  <a:tcPr marT="0" marB="0" marR="20675" marL="20675"/>
                </a:tc>
                <a:tc>
                  <a:txBody>
                    <a:bodyPr/>
                    <a:lstStyle/>
                    <a:p>
                      <a:pPr indent="0" lvl="0" marL="114300" marR="0" rtl="0" algn="l">
                        <a:lnSpc>
                          <a:spcPct val="107000"/>
                        </a:lnSpc>
                        <a:spcBef>
                          <a:spcPts val="0"/>
                        </a:spcBef>
                        <a:spcAft>
                          <a:spcPts val="0"/>
                        </a:spcAft>
                        <a:buNone/>
                      </a:pPr>
                      <a:r>
                        <a:rPr lang="en" sz="300" u="none" cap="none" strike="noStrike"/>
                        <a:t> </a:t>
                      </a:r>
                      <a:endParaRPr sz="300" u="none" cap="none" strike="noStrike">
                        <a:latin typeface="Calibri"/>
                        <a:ea typeface="Calibri"/>
                        <a:cs typeface="Calibri"/>
                        <a:sym typeface="Calibri"/>
                      </a:endParaRPr>
                    </a:p>
                  </a:txBody>
                  <a:tcPr marT="0" marB="0" marR="20675" marL="20675"/>
                </a:tc>
              </a:tr>
              <a:tr h="490475">
                <a:tc>
                  <a:txBody>
                    <a:bodyPr/>
                    <a:lstStyle/>
                    <a:p>
                      <a:pPr indent="0" lvl="0" marL="177800" marR="0" rtl="0" algn="l">
                        <a:lnSpc>
                          <a:spcPct val="107000"/>
                        </a:lnSpc>
                        <a:spcBef>
                          <a:spcPts val="0"/>
                        </a:spcBef>
                        <a:spcAft>
                          <a:spcPts val="0"/>
                        </a:spcAft>
                        <a:buNone/>
                      </a:pPr>
                      <a:r>
                        <a:rPr lang="en" sz="800" u="none" cap="none" strike="noStrike"/>
                        <a:t>Develop regional priorities and recommendations following the GHG inventories</a:t>
                      </a:r>
                      <a:endParaRPr sz="1100"/>
                    </a:p>
                    <a:p>
                      <a:pPr indent="0" lvl="0" marL="177800" marR="0" rtl="0" algn="l">
                        <a:lnSpc>
                          <a:spcPct val="107000"/>
                        </a:lnSpc>
                        <a:spcBef>
                          <a:spcPts val="0"/>
                        </a:spcBef>
                        <a:spcAft>
                          <a:spcPts val="0"/>
                        </a:spcAft>
                        <a:buNone/>
                      </a:pPr>
                      <a:r>
                        <a:rPr lang="en" sz="800" u="none" cap="none" strike="noStrike"/>
                        <a:t> </a:t>
                      </a:r>
                      <a:endParaRPr sz="800" u="none" cap="none" strike="noStrike">
                        <a:latin typeface="Calibri"/>
                        <a:ea typeface="Calibri"/>
                        <a:cs typeface="Calibri"/>
                        <a:sym typeface="Calibri"/>
                      </a:endParaRPr>
                    </a:p>
                  </a:txBody>
                  <a:tcPr marT="0" marB="0" marR="20675" marL="20675"/>
                </a:tc>
                <a:tc>
                  <a:txBody>
                    <a:bodyPr/>
                    <a:lstStyle/>
                    <a:p>
                      <a:pPr indent="0" lvl="0" marL="177800" marR="0" rtl="0" algn="l">
                        <a:lnSpc>
                          <a:spcPct val="107000"/>
                        </a:lnSpc>
                        <a:spcBef>
                          <a:spcPts val="0"/>
                        </a:spcBef>
                        <a:spcAft>
                          <a:spcPts val="0"/>
                        </a:spcAft>
                        <a:buNone/>
                      </a:pPr>
                      <a:r>
                        <a:rPr lang="en" sz="300" u="none" cap="none" strike="noStrike"/>
                        <a:t> </a:t>
                      </a:r>
                      <a:endParaRPr sz="300" u="none" cap="none" strike="noStrike">
                        <a:latin typeface="Calibri"/>
                        <a:ea typeface="Calibri"/>
                        <a:cs typeface="Calibri"/>
                        <a:sym typeface="Calibri"/>
                      </a:endParaRPr>
                    </a:p>
                  </a:txBody>
                  <a:tcPr marT="0" marB="0" marR="20675" marL="20675"/>
                </a:tc>
                <a:tc>
                  <a:txBody>
                    <a:bodyPr/>
                    <a:lstStyle/>
                    <a:p>
                      <a:pPr indent="-247650" lvl="0" marL="254000" marR="0" rtl="0" algn="l">
                        <a:lnSpc>
                          <a:spcPct val="107000"/>
                        </a:lnSpc>
                        <a:spcBef>
                          <a:spcPts val="0"/>
                        </a:spcBef>
                        <a:spcAft>
                          <a:spcPts val="0"/>
                        </a:spcAft>
                        <a:buClr>
                          <a:schemeClr val="dk1"/>
                        </a:buClr>
                        <a:buSzPts val="300"/>
                        <a:buFont typeface="Noto Sans Symbols"/>
                        <a:buChar char="∙"/>
                      </a:pPr>
                      <a:r>
                        <a:rPr lang="en" sz="300" u="none" cap="none" strike="noStrike"/>
                        <a:t> </a:t>
                      </a:r>
                      <a:endParaRPr sz="300" u="none" cap="none" strike="noStrike">
                        <a:latin typeface="Calibri"/>
                        <a:ea typeface="Calibri"/>
                        <a:cs typeface="Calibri"/>
                        <a:sym typeface="Calibri"/>
                      </a:endParaRPr>
                    </a:p>
                  </a:txBody>
                  <a:tcPr marT="0" marB="0" marR="20675" marL="20675"/>
                </a:tc>
                <a:tc>
                  <a:txBody>
                    <a:bodyPr/>
                    <a:lstStyle/>
                    <a:p>
                      <a:pPr indent="-247650" lvl="0" marL="254000" marR="0" rtl="0" algn="l">
                        <a:lnSpc>
                          <a:spcPct val="107000"/>
                        </a:lnSpc>
                        <a:spcBef>
                          <a:spcPts val="0"/>
                        </a:spcBef>
                        <a:spcAft>
                          <a:spcPts val="0"/>
                        </a:spcAft>
                        <a:buClr>
                          <a:schemeClr val="dk1"/>
                        </a:buClr>
                        <a:buSzPts val="300"/>
                        <a:buFont typeface="Noto Sans Symbols"/>
                        <a:buChar char="∙"/>
                      </a:pPr>
                      <a:r>
                        <a:rPr lang="en" sz="300" u="none" cap="none" strike="noStrike"/>
                        <a:t> </a:t>
                      </a:r>
                      <a:endParaRPr sz="300" u="none" cap="none" strike="noStrike">
                        <a:latin typeface="Calibri"/>
                        <a:ea typeface="Calibri"/>
                        <a:cs typeface="Calibri"/>
                        <a:sym typeface="Calibri"/>
                      </a:endParaRPr>
                    </a:p>
                  </a:txBody>
                  <a:tcPr marT="0" marB="0" marR="20675" marL="20675"/>
                </a:tc>
                <a:tc>
                  <a:txBody>
                    <a:bodyPr/>
                    <a:lstStyle/>
                    <a:p>
                      <a:pPr indent="-247650" lvl="0" marL="254000" marR="0" rtl="0" algn="l">
                        <a:lnSpc>
                          <a:spcPct val="107000"/>
                        </a:lnSpc>
                        <a:spcBef>
                          <a:spcPts val="0"/>
                        </a:spcBef>
                        <a:spcAft>
                          <a:spcPts val="0"/>
                        </a:spcAft>
                        <a:buClr>
                          <a:schemeClr val="dk1"/>
                        </a:buClr>
                        <a:buSzPts val="300"/>
                        <a:buFont typeface="Noto Sans Symbols"/>
                        <a:buChar char="∙"/>
                      </a:pPr>
                      <a:r>
                        <a:rPr lang="en" sz="300" u="none" cap="none" strike="noStrike"/>
                        <a:t>February 2021- ongoing</a:t>
                      </a:r>
                      <a:endParaRPr sz="300" u="none" cap="none" strike="noStrike">
                        <a:latin typeface="Calibri"/>
                        <a:ea typeface="Calibri"/>
                        <a:cs typeface="Calibri"/>
                        <a:sym typeface="Calibri"/>
                      </a:endParaRPr>
                    </a:p>
                  </a:txBody>
                  <a:tcPr marT="0" marB="0" marR="20675" marL="20675"/>
                </a:tc>
                <a:tc>
                  <a:txBody>
                    <a:bodyPr/>
                    <a:lstStyle/>
                    <a:p>
                      <a:pPr indent="-247650" lvl="0" marL="254000" marR="0" rtl="0" algn="l">
                        <a:lnSpc>
                          <a:spcPct val="107000"/>
                        </a:lnSpc>
                        <a:spcBef>
                          <a:spcPts val="0"/>
                        </a:spcBef>
                        <a:spcAft>
                          <a:spcPts val="0"/>
                        </a:spcAft>
                        <a:buClr>
                          <a:schemeClr val="dk1"/>
                        </a:buClr>
                        <a:buSzPts val="300"/>
                        <a:buFont typeface="Noto Sans Symbols"/>
                        <a:buChar char="∙"/>
                      </a:pPr>
                      <a:r>
                        <a:rPr lang="en" sz="300" u="none" cap="none" strike="noStrike"/>
                        <a:t> </a:t>
                      </a:r>
                      <a:endParaRPr sz="300" u="none" cap="none" strike="noStrike">
                        <a:latin typeface="Calibri"/>
                        <a:ea typeface="Calibri"/>
                        <a:cs typeface="Calibri"/>
                        <a:sym typeface="Calibri"/>
                      </a:endParaRPr>
                    </a:p>
                  </a:txBody>
                  <a:tcPr marT="0" marB="0" marR="20675" marL="20675"/>
                </a:tc>
                <a:tc>
                  <a:txBody>
                    <a:bodyPr/>
                    <a:lstStyle/>
                    <a:p>
                      <a:pPr indent="0" lvl="0" marL="114300" marR="0" rtl="0" algn="l">
                        <a:lnSpc>
                          <a:spcPct val="107000"/>
                        </a:lnSpc>
                        <a:spcBef>
                          <a:spcPts val="0"/>
                        </a:spcBef>
                        <a:spcAft>
                          <a:spcPts val="0"/>
                        </a:spcAft>
                        <a:buNone/>
                      </a:pPr>
                      <a:r>
                        <a:rPr lang="en" sz="300" u="none" cap="none" strike="noStrike"/>
                        <a:t> </a:t>
                      </a:r>
                      <a:endParaRPr sz="300" u="none" cap="none" strike="noStrike">
                        <a:latin typeface="Calibri"/>
                        <a:ea typeface="Calibri"/>
                        <a:cs typeface="Calibri"/>
                        <a:sym typeface="Calibri"/>
                      </a:endParaRPr>
                    </a:p>
                  </a:txBody>
                  <a:tcPr marT="0" marB="0" marR="20675" marL="20675"/>
                </a:tc>
              </a:tr>
              <a:tr h="301300">
                <a:tc gridSpan="7">
                  <a:txBody>
                    <a:bodyPr/>
                    <a:lstStyle/>
                    <a:p>
                      <a:pPr indent="0" lvl="0" marL="177800" marR="0" rtl="0" algn="l">
                        <a:lnSpc>
                          <a:spcPct val="107000"/>
                        </a:lnSpc>
                        <a:spcBef>
                          <a:spcPts val="0"/>
                        </a:spcBef>
                        <a:spcAft>
                          <a:spcPts val="0"/>
                        </a:spcAft>
                        <a:buNone/>
                      </a:pPr>
                      <a:r>
                        <a:rPr lang="en" sz="800" u="none" cap="none" strike="noStrike"/>
                        <a:t>Who is better off?</a:t>
                      </a:r>
                      <a:endParaRPr sz="1100"/>
                    </a:p>
                    <a:p>
                      <a:pPr indent="0" lvl="0" marL="342900" marR="0" rtl="0" algn="l">
                        <a:lnSpc>
                          <a:spcPct val="107000"/>
                        </a:lnSpc>
                        <a:spcBef>
                          <a:spcPts val="0"/>
                        </a:spcBef>
                        <a:spcAft>
                          <a:spcPts val="0"/>
                        </a:spcAft>
                        <a:buNone/>
                      </a:pPr>
                      <a:r>
                        <a:rPr lang="en" sz="800" u="none" cap="none" strike="noStrike"/>
                        <a:t>Children &amp; Youth; Community Engagement; Criminal Justice; Economy; Education; Built infrastructure; Natural Environment; Food Access &amp; Affordability; Government Practices; Health; Housing</a:t>
                      </a:r>
                      <a:endParaRPr sz="1100"/>
                    </a:p>
                    <a:p>
                      <a:pPr indent="0" lvl="0" marL="342900" marR="0" rtl="0" algn="l">
                        <a:lnSpc>
                          <a:spcPct val="107000"/>
                        </a:lnSpc>
                        <a:spcBef>
                          <a:spcPts val="0"/>
                        </a:spcBef>
                        <a:spcAft>
                          <a:spcPts val="0"/>
                        </a:spcAft>
                        <a:buNone/>
                      </a:pPr>
                      <a:r>
                        <a:rPr lang="en" sz="300" u="none" cap="none" strike="noStrike"/>
                        <a:t> </a:t>
                      </a:r>
                      <a:endParaRPr sz="300" u="none" cap="none" strike="noStrike">
                        <a:latin typeface="Calibri"/>
                        <a:ea typeface="Calibri"/>
                        <a:cs typeface="Calibri"/>
                        <a:sym typeface="Calibri"/>
                      </a:endParaRPr>
                    </a:p>
                  </a:txBody>
                  <a:tcPr marT="0" marB="0" marR="20675" marL="20675"/>
                </a:tc>
                <a:tc hMerge="1"/>
                <a:tc hMerge="1"/>
                <a:tc hMerge="1"/>
                <a:tc hMerge="1"/>
                <a:tc hMerge="1"/>
                <a:tc hMerge="1"/>
              </a:tr>
              <a:tr h="45175">
                <a:tc>
                  <a:txBody>
                    <a:bodyPr/>
                    <a:lstStyle/>
                    <a:p>
                      <a:pPr indent="0" lvl="0" marL="342900" marR="0" rtl="0" algn="l">
                        <a:lnSpc>
                          <a:spcPct val="107000"/>
                        </a:lnSpc>
                        <a:spcBef>
                          <a:spcPts val="0"/>
                        </a:spcBef>
                        <a:spcAft>
                          <a:spcPts val="0"/>
                        </a:spcAft>
                        <a:buNone/>
                      </a:pPr>
                      <a:r>
                        <a:rPr lang="en" sz="300" u="none" cap="none" strike="noStrike"/>
                        <a:t>Recommendation</a:t>
                      </a:r>
                      <a:endParaRPr sz="300" u="none" cap="none" strike="noStrike">
                        <a:latin typeface="Calibri"/>
                        <a:ea typeface="Calibri"/>
                        <a:cs typeface="Calibri"/>
                        <a:sym typeface="Calibri"/>
                      </a:endParaRPr>
                    </a:p>
                  </a:txBody>
                  <a:tcPr marT="0" marB="0" marR="20675" marL="20675"/>
                </a:tc>
                <a:tc>
                  <a:txBody>
                    <a:bodyPr/>
                    <a:lstStyle/>
                    <a:p>
                      <a:pPr indent="0" lvl="0" marL="177800" marR="0" rtl="0" algn="l">
                        <a:lnSpc>
                          <a:spcPct val="107000"/>
                        </a:lnSpc>
                        <a:spcBef>
                          <a:spcPts val="0"/>
                        </a:spcBef>
                        <a:spcAft>
                          <a:spcPts val="0"/>
                        </a:spcAft>
                        <a:buNone/>
                      </a:pPr>
                      <a:r>
                        <a:rPr lang="en" sz="300" u="none" cap="none" strike="noStrike"/>
                        <a:t> </a:t>
                      </a:r>
                      <a:endParaRPr sz="300" u="none" cap="none" strike="noStrike">
                        <a:latin typeface="Calibri"/>
                        <a:ea typeface="Calibri"/>
                        <a:cs typeface="Calibri"/>
                        <a:sym typeface="Calibri"/>
                      </a:endParaRPr>
                    </a:p>
                  </a:txBody>
                  <a:tcPr marT="0" marB="0" marR="20675" marL="20675"/>
                </a:tc>
                <a:tc>
                  <a:txBody>
                    <a:bodyPr/>
                    <a:lstStyle/>
                    <a:p>
                      <a:pPr indent="-247650" lvl="0" marL="254000" marR="0" rtl="0" algn="l">
                        <a:lnSpc>
                          <a:spcPct val="107000"/>
                        </a:lnSpc>
                        <a:spcBef>
                          <a:spcPts val="0"/>
                        </a:spcBef>
                        <a:spcAft>
                          <a:spcPts val="0"/>
                        </a:spcAft>
                        <a:buClr>
                          <a:schemeClr val="dk1"/>
                        </a:buClr>
                        <a:buSzPts val="300"/>
                        <a:buFont typeface="Noto Sans Symbols"/>
                        <a:buChar char="∙"/>
                      </a:pPr>
                      <a:r>
                        <a:rPr lang="en" sz="300" u="none" cap="none" strike="noStrike"/>
                        <a:t> </a:t>
                      </a:r>
                      <a:endParaRPr sz="300" u="none" cap="none" strike="noStrike">
                        <a:latin typeface="Calibri"/>
                        <a:ea typeface="Calibri"/>
                        <a:cs typeface="Calibri"/>
                        <a:sym typeface="Calibri"/>
                      </a:endParaRPr>
                    </a:p>
                  </a:txBody>
                  <a:tcPr marT="0" marB="0" marR="20675" marL="20675"/>
                </a:tc>
                <a:tc>
                  <a:txBody>
                    <a:bodyPr/>
                    <a:lstStyle/>
                    <a:p>
                      <a:pPr indent="-247650" lvl="0" marL="254000" marR="0" rtl="0" algn="l">
                        <a:lnSpc>
                          <a:spcPct val="107000"/>
                        </a:lnSpc>
                        <a:spcBef>
                          <a:spcPts val="0"/>
                        </a:spcBef>
                        <a:spcAft>
                          <a:spcPts val="0"/>
                        </a:spcAft>
                        <a:buClr>
                          <a:schemeClr val="dk1"/>
                        </a:buClr>
                        <a:buSzPts val="300"/>
                        <a:buFont typeface="Noto Sans Symbols"/>
                        <a:buChar char="∙"/>
                      </a:pPr>
                      <a:r>
                        <a:rPr lang="en" sz="300" u="none" cap="none" strike="noStrike"/>
                        <a:t> </a:t>
                      </a:r>
                      <a:endParaRPr sz="300" u="none" cap="none" strike="noStrike">
                        <a:latin typeface="Calibri"/>
                        <a:ea typeface="Calibri"/>
                        <a:cs typeface="Calibri"/>
                        <a:sym typeface="Calibri"/>
                      </a:endParaRPr>
                    </a:p>
                  </a:txBody>
                  <a:tcPr marT="0" marB="0" marR="20675" marL="20675"/>
                </a:tc>
                <a:tc>
                  <a:txBody>
                    <a:bodyPr/>
                    <a:lstStyle/>
                    <a:p>
                      <a:pPr indent="-247650" lvl="0" marL="254000" marR="0" rtl="0" algn="l">
                        <a:lnSpc>
                          <a:spcPct val="107000"/>
                        </a:lnSpc>
                        <a:spcBef>
                          <a:spcPts val="0"/>
                        </a:spcBef>
                        <a:spcAft>
                          <a:spcPts val="0"/>
                        </a:spcAft>
                        <a:buClr>
                          <a:schemeClr val="dk1"/>
                        </a:buClr>
                        <a:buSzPts val="300"/>
                        <a:buFont typeface="Noto Sans Symbols"/>
                        <a:buChar char="∙"/>
                      </a:pPr>
                      <a:r>
                        <a:rPr lang="en" sz="300" u="none" cap="none" strike="noStrike"/>
                        <a:t> </a:t>
                      </a:r>
                      <a:endParaRPr sz="300" u="none" cap="none" strike="noStrike">
                        <a:latin typeface="Calibri"/>
                        <a:ea typeface="Calibri"/>
                        <a:cs typeface="Calibri"/>
                        <a:sym typeface="Calibri"/>
                      </a:endParaRPr>
                    </a:p>
                  </a:txBody>
                  <a:tcPr marT="0" marB="0" marR="20675" marL="20675"/>
                </a:tc>
                <a:tc>
                  <a:txBody>
                    <a:bodyPr/>
                    <a:lstStyle/>
                    <a:p>
                      <a:pPr indent="-247650" lvl="0" marL="254000" marR="0" rtl="0" algn="l">
                        <a:lnSpc>
                          <a:spcPct val="107000"/>
                        </a:lnSpc>
                        <a:spcBef>
                          <a:spcPts val="0"/>
                        </a:spcBef>
                        <a:spcAft>
                          <a:spcPts val="0"/>
                        </a:spcAft>
                        <a:buClr>
                          <a:schemeClr val="dk1"/>
                        </a:buClr>
                        <a:buSzPts val="300"/>
                        <a:buFont typeface="Noto Sans Symbols"/>
                        <a:buChar char="∙"/>
                      </a:pPr>
                      <a:r>
                        <a:rPr lang="en" sz="300" u="none" cap="none" strike="noStrike"/>
                        <a:t> </a:t>
                      </a:r>
                      <a:endParaRPr sz="300" u="none" cap="none" strike="noStrike">
                        <a:latin typeface="Calibri"/>
                        <a:ea typeface="Calibri"/>
                        <a:cs typeface="Calibri"/>
                        <a:sym typeface="Calibri"/>
                      </a:endParaRPr>
                    </a:p>
                  </a:txBody>
                  <a:tcPr marT="0" marB="0" marR="20675" marL="20675"/>
                </a:tc>
                <a:tc>
                  <a:txBody>
                    <a:bodyPr/>
                    <a:lstStyle/>
                    <a:p>
                      <a:pPr indent="0" lvl="0" marL="114300" marR="0" rtl="0" algn="l">
                        <a:lnSpc>
                          <a:spcPct val="107000"/>
                        </a:lnSpc>
                        <a:spcBef>
                          <a:spcPts val="0"/>
                        </a:spcBef>
                        <a:spcAft>
                          <a:spcPts val="0"/>
                        </a:spcAft>
                        <a:buNone/>
                      </a:pPr>
                      <a:r>
                        <a:rPr lang="en" sz="300" u="none" cap="none" strike="noStrike"/>
                        <a:t> </a:t>
                      </a:r>
                      <a:endParaRPr sz="300" u="none" cap="none" strike="noStrike">
                        <a:latin typeface="Calibri"/>
                        <a:ea typeface="Calibri"/>
                        <a:cs typeface="Calibri"/>
                        <a:sym typeface="Calibri"/>
                      </a:endParaRPr>
                    </a:p>
                  </a:txBody>
                  <a:tcPr marT="0" marB="0" marR="20675" marL="20675"/>
                </a:tc>
              </a:tr>
              <a:tr h="156050">
                <a:tc gridSpan="7">
                  <a:txBody>
                    <a:bodyPr/>
                    <a:lstStyle/>
                    <a:p>
                      <a:pPr indent="0" lvl="0" marL="342900" marR="0" rtl="0" algn="l">
                        <a:lnSpc>
                          <a:spcPct val="107000"/>
                        </a:lnSpc>
                        <a:spcBef>
                          <a:spcPts val="0"/>
                        </a:spcBef>
                        <a:spcAft>
                          <a:spcPts val="0"/>
                        </a:spcAft>
                        <a:buNone/>
                      </a:pPr>
                      <a:r>
                        <a:rPr lang="en" sz="300" u="none" cap="none" strike="noStrike"/>
                        <a:t> </a:t>
                      </a:r>
                      <a:endParaRPr sz="300" u="none" cap="none" strike="noStrike">
                        <a:latin typeface="Calibri"/>
                        <a:ea typeface="Calibri"/>
                        <a:cs typeface="Calibri"/>
                        <a:sym typeface="Calibri"/>
                      </a:endParaRPr>
                    </a:p>
                  </a:txBody>
                  <a:tcPr marT="0" marB="0" marR="20675" marL="20675"/>
                </a:tc>
                <a:tc hMerge="1"/>
                <a:tc hMerge="1"/>
                <a:tc hMerge="1"/>
                <a:tc hMerge="1"/>
                <a:tc hMerge="1"/>
                <a:tc hMerge="1"/>
              </a:tr>
              <a:tr h="156050">
                <a:tc gridSpan="7">
                  <a:txBody>
                    <a:bodyPr/>
                    <a:lstStyle/>
                    <a:p>
                      <a:pPr indent="0" lvl="0" marL="177800" marR="0" rtl="0" algn="l">
                        <a:lnSpc>
                          <a:spcPct val="107000"/>
                        </a:lnSpc>
                        <a:spcBef>
                          <a:spcPts val="0"/>
                        </a:spcBef>
                        <a:spcAft>
                          <a:spcPts val="0"/>
                        </a:spcAft>
                        <a:buNone/>
                      </a:pPr>
                      <a:r>
                        <a:rPr lang="en" sz="300" u="none" cap="none" strike="noStrike"/>
                        <a:t> </a:t>
                      </a:r>
                      <a:endParaRPr sz="300" u="none" cap="none" strike="noStrike">
                        <a:latin typeface="Calibri"/>
                        <a:ea typeface="Calibri"/>
                        <a:cs typeface="Calibri"/>
                        <a:sym typeface="Calibri"/>
                      </a:endParaRPr>
                    </a:p>
                  </a:txBody>
                  <a:tcPr marT="0" marB="0" marR="20675" marL="20675"/>
                </a:tc>
                <a:tc hMerge="1"/>
                <a:tc hMerge="1"/>
                <a:tc hMerge="1"/>
                <a:tc hMerge="1"/>
                <a:tc hMerge="1"/>
                <a:tc hMerge="1"/>
              </a:tr>
            </a:tbl>
          </a:graphicData>
        </a:graphic>
      </p:graphicFrame>
      <p:sp>
        <p:nvSpPr>
          <p:cNvPr id="1286" name="Google Shape;1286;p142"/>
          <p:cNvSpPr txBox="1"/>
          <p:nvPr/>
        </p:nvSpPr>
        <p:spPr>
          <a:xfrm>
            <a:off x="382066" y="89147"/>
            <a:ext cx="5184000" cy="992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3000" u="none" strike="noStrike">
                <a:solidFill>
                  <a:schemeClr val="lt1"/>
                </a:solidFill>
                <a:latin typeface="Libre Franklin Medium"/>
                <a:ea typeface="Libre Franklin Medium"/>
                <a:cs typeface="Libre Franklin Medium"/>
                <a:sym typeface="Libre Franklin Medium"/>
              </a:rPr>
              <a:t>Strategy Maps</a:t>
            </a:r>
            <a:endParaRPr sz="3000">
              <a:solidFill>
                <a:schemeClr val="lt1"/>
              </a:solidFill>
              <a:latin typeface="Libre Franklin Medium"/>
              <a:ea typeface="Libre Franklin Medium"/>
              <a:cs typeface="Libre Franklin Medium"/>
              <a:sym typeface="Libre Franklin Medium"/>
            </a:endParaRPr>
          </a:p>
          <a:p>
            <a:pPr indent="0" lvl="0" marL="0" marR="0" rtl="0" algn="l">
              <a:spcBef>
                <a:spcPts val="0"/>
              </a:spcBef>
              <a:spcAft>
                <a:spcPts val="0"/>
              </a:spcAft>
              <a:buNone/>
            </a:pPr>
            <a:r>
              <a:t/>
            </a:r>
            <a:endParaRPr sz="3000" u="none" strike="noStrike">
              <a:solidFill>
                <a:schemeClr val="lt1"/>
              </a:solidFill>
              <a:latin typeface="Libre Franklin Medium"/>
              <a:ea typeface="Libre Franklin Medium"/>
              <a:cs typeface="Libre Franklin Medium"/>
              <a:sym typeface="Libre Franklin Medium"/>
            </a:endParaRPr>
          </a:p>
        </p:txBody>
      </p:sp>
      <p:pic>
        <p:nvPicPr>
          <p:cNvPr id="1287" name="Google Shape;1287;p142"/>
          <p:cNvPicPr preferRelativeResize="0"/>
          <p:nvPr/>
        </p:nvPicPr>
        <p:blipFill rotWithShape="1">
          <a:blip r:embed="rId4">
            <a:alphaModFix/>
          </a:blip>
          <a:srcRect b="0" l="0" r="0" t="0"/>
          <a:stretch/>
        </p:blipFill>
        <p:spPr>
          <a:xfrm>
            <a:off x="7518892" y="89147"/>
            <a:ext cx="567459" cy="558798"/>
          </a:xfrm>
          <a:prstGeom prst="rect">
            <a:avLst/>
          </a:prstGeom>
          <a:noFill/>
          <a:ln>
            <a:noFill/>
          </a:ln>
        </p:spPr>
      </p:pic>
      <p:pic>
        <p:nvPicPr>
          <p:cNvPr id="1288" name="Google Shape;1288;p142"/>
          <p:cNvPicPr preferRelativeResize="0"/>
          <p:nvPr/>
        </p:nvPicPr>
        <p:blipFill rotWithShape="1">
          <a:blip r:embed="rId5">
            <a:alphaModFix/>
          </a:blip>
          <a:srcRect b="0" l="0" r="0" t="0"/>
          <a:stretch/>
        </p:blipFill>
        <p:spPr>
          <a:xfrm>
            <a:off x="8229953" y="89147"/>
            <a:ext cx="567459" cy="558798"/>
          </a:xfrm>
          <a:prstGeom prst="rect">
            <a:avLst/>
          </a:prstGeom>
          <a:noFill/>
          <a:ln>
            <a:noFill/>
          </a:ln>
        </p:spPr>
      </p:pic>
      <p:pic>
        <p:nvPicPr>
          <p:cNvPr id="1289" name="Google Shape;1289;p142"/>
          <p:cNvPicPr preferRelativeResize="0"/>
          <p:nvPr/>
        </p:nvPicPr>
        <p:blipFill rotWithShape="1">
          <a:blip r:embed="rId6">
            <a:alphaModFix/>
          </a:blip>
          <a:srcRect b="0" l="0" r="0" t="0"/>
          <a:stretch/>
        </p:blipFill>
        <p:spPr>
          <a:xfrm>
            <a:off x="6806379" y="89147"/>
            <a:ext cx="567459" cy="558798"/>
          </a:xfrm>
          <a:prstGeom prst="rect">
            <a:avLst/>
          </a:prstGeom>
          <a:noFill/>
          <a:ln>
            <a:noFill/>
          </a:ln>
        </p:spPr>
      </p:pic>
      <p:sp>
        <p:nvSpPr>
          <p:cNvPr id="1290" name="Google Shape;1290;p142"/>
          <p:cNvSpPr/>
          <p:nvPr/>
        </p:nvSpPr>
        <p:spPr>
          <a:xfrm rot="10800000">
            <a:off x="1643862" y="2082898"/>
            <a:ext cx="595500" cy="438900"/>
          </a:xfrm>
          <a:prstGeom prst="rightArrow">
            <a:avLst>
              <a:gd fmla="val 50000" name="adj1"/>
              <a:gd fmla="val 50000" name="adj2"/>
            </a:avLst>
          </a:prstGeom>
          <a:solidFill>
            <a:srgbClr val="FFC000"/>
          </a:solidFill>
          <a:ln cap="flat" cmpd="sng" w="12700">
            <a:solidFill>
              <a:srgbClr val="AC5B2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p:txBody>
      </p:sp>
      <p:sp>
        <p:nvSpPr>
          <p:cNvPr id="1291" name="Google Shape;1291;p142"/>
          <p:cNvSpPr/>
          <p:nvPr/>
        </p:nvSpPr>
        <p:spPr>
          <a:xfrm rot="10800000">
            <a:off x="1644197" y="2981218"/>
            <a:ext cx="588900" cy="468000"/>
          </a:xfrm>
          <a:prstGeom prst="rightArrow">
            <a:avLst>
              <a:gd fmla="val 50000" name="adj1"/>
              <a:gd fmla="val 50000" name="adj2"/>
            </a:avLst>
          </a:prstGeom>
          <a:solidFill>
            <a:srgbClr val="FFFF00"/>
          </a:solidFill>
          <a:ln cap="flat" cmpd="sng" w="12700">
            <a:solidFill>
              <a:srgbClr val="FFFF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92" name="Google Shape;1292;p142"/>
          <p:cNvSpPr/>
          <p:nvPr/>
        </p:nvSpPr>
        <p:spPr>
          <a:xfrm rot="10800000">
            <a:off x="1612397" y="3831707"/>
            <a:ext cx="620700" cy="438900"/>
          </a:xfrm>
          <a:prstGeom prst="rightArrow">
            <a:avLst>
              <a:gd fmla="val 50000" name="adj1"/>
              <a:gd fmla="val 50000" name="adj2"/>
            </a:avLst>
          </a:prstGeom>
          <a:solidFill>
            <a:srgbClr val="00B050"/>
          </a:solidFill>
          <a:ln cap="flat" cmpd="sng" w="12700">
            <a:solidFill>
              <a:srgbClr val="00B05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7" name="Shape 1297"/>
        <p:cNvGrpSpPr/>
        <p:nvPr/>
      </p:nvGrpSpPr>
      <p:grpSpPr>
        <a:xfrm>
          <a:off x="0" y="0"/>
          <a:ext cx="0" cy="0"/>
          <a:chOff x="0" y="0"/>
          <a:chExt cx="0" cy="0"/>
        </a:xfrm>
      </p:grpSpPr>
      <p:pic>
        <p:nvPicPr>
          <p:cNvPr descr="pptback.jpg" id="1298" name="Google Shape;1298;p143"/>
          <p:cNvPicPr preferRelativeResize="0"/>
          <p:nvPr/>
        </p:nvPicPr>
        <p:blipFill rotWithShape="1">
          <a:blip r:embed="rId3">
            <a:alphaModFix/>
          </a:blip>
          <a:srcRect b="0" l="0" r="0" t="0"/>
          <a:stretch/>
        </p:blipFill>
        <p:spPr>
          <a:xfrm>
            <a:off x="0" y="-14497"/>
            <a:ext cx="9144000" cy="807454"/>
          </a:xfrm>
          <a:prstGeom prst="rect">
            <a:avLst/>
          </a:prstGeom>
          <a:noFill/>
          <a:ln>
            <a:noFill/>
          </a:ln>
        </p:spPr>
      </p:pic>
      <p:pic>
        <p:nvPicPr>
          <p:cNvPr id="1299" name="Google Shape;1299;p143"/>
          <p:cNvPicPr preferRelativeResize="0"/>
          <p:nvPr/>
        </p:nvPicPr>
        <p:blipFill rotWithShape="1">
          <a:blip r:embed="rId4">
            <a:alphaModFix/>
          </a:blip>
          <a:srcRect b="7127" l="5416" r="4913" t="13771"/>
          <a:stretch/>
        </p:blipFill>
        <p:spPr>
          <a:xfrm>
            <a:off x="146959" y="-14498"/>
            <a:ext cx="1681841" cy="871747"/>
          </a:xfrm>
          <a:prstGeom prst="rect">
            <a:avLst/>
          </a:prstGeom>
          <a:noFill/>
          <a:ln>
            <a:noFill/>
          </a:ln>
        </p:spPr>
      </p:pic>
      <p:sp>
        <p:nvSpPr>
          <p:cNvPr id="1300" name="Google Shape;1300;p143"/>
          <p:cNvSpPr txBox="1"/>
          <p:nvPr>
            <p:ph type="title"/>
          </p:nvPr>
        </p:nvSpPr>
        <p:spPr>
          <a:xfrm>
            <a:off x="1874901" y="16108"/>
            <a:ext cx="5408100" cy="7464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lt1"/>
              </a:buClr>
              <a:buSzPts val="3000"/>
              <a:buFont typeface="Libre Franklin Medium"/>
              <a:buNone/>
            </a:pPr>
            <a:r>
              <a:rPr lang="en" sz="3000">
                <a:solidFill>
                  <a:schemeClr val="lt1"/>
                </a:solidFill>
                <a:latin typeface="Libre Franklin Medium"/>
                <a:ea typeface="Libre Franklin Medium"/>
                <a:cs typeface="Libre Franklin Medium"/>
                <a:sym typeface="Libre Franklin Medium"/>
              </a:rPr>
              <a:t>Funding</a:t>
            </a:r>
            <a:endParaRPr/>
          </a:p>
        </p:txBody>
      </p:sp>
      <p:sp>
        <p:nvSpPr>
          <p:cNvPr id="1301" name="Google Shape;1301;p143"/>
          <p:cNvSpPr txBox="1"/>
          <p:nvPr>
            <p:ph idx="1" type="body"/>
          </p:nvPr>
        </p:nvSpPr>
        <p:spPr>
          <a:xfrm>
            <a:off x="747529" y="1261565"/>
            <a:ext cx="55365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
                <a:latin typeface="Libre Franklin Medium"/>
                <a:ea typeface="Libre Franklin Medium"/>
                <a:cs typeface="Libre Franklin Medium"/>
                <a:sym typeface="Libre Franklin Medium"/>
              </a:rPr>
              <a:t>DEO Technical Assistance Grants</a:t>
            </a:r>
            <a:endParaRPr/>
          </a:p>
          <a:p>
            <a:pPr indent="-171450" lvl="0" marL="177800" rtl="0" algn="l">
              <a:lnSpc>
                <a:spcPct val="90000"/>
              </a:lnSpc>
              <a:spcBef>
                <a:spcPts val="800"/>
              </a:spcBef>
              <a:spcAft>
                <a:spcPts val="0"/>
              </a:spcAft>
              <a:buClr>
                <a:schemeClr val="dk1"/>
              </a:buClr>
              <a:buSzPts val="2100"/>
              <a:buChar char="•"/>
            </a:pPr>
            <a:r>
              <a:rPr lang="en">
                <a:latin typeface="Libre Franklin Medium"/>
                <a:ea typeface="Libre Franklin Medium"/>
                <a:cs typeface="Libre Franklin Medium"/>
                <a:sym typeface="Libre Franklin Medium"/>
              </a:rPr>
              <a:t>FDEP FRCAP Grant</a:t>
            </a:r>
            <a:endParaRPr/>
          </a:p>
          <a:p>
            <a:pPr indent="-171450" lvl="0" marL="177800" rtl="0" algn="l">
              <a:lnSpc>
                <a:spcPct val="90000"/>
              </a:lnSpc>
              <a:spcBef>
                <a:spcPts val="800"/>
              </a:spcBef>
              <a:spcAft>
                <a:spcPts val="0"/>
              </a:spcAft>
              <a:buClr>
                <a:schemeClr val="dk1"/>
              </a:buClr>
              <a:buSzPts val="2100"/>
              <a:buChar char="•"/>
            </a:pPr>
            <a:r>
              <a:rPr lang="en">
                <a:latin typeface="Libre Franklin Medium"/>
                <a:ea typeface="Libre Franklin Medium"/>
                <a:cs typeface="Libre Franklin Medium"/>
                <a:sym typeface="Libre Franklin Medium"/>
              </a:rPr>
              <a:t>EDA </a:t>
            </a:r>
            <a:endParaRPr/>
          </a:p>
          <a:p>
            <a:pPr indent="-171450" lvl="0" marL="177800" rtl="0" algn="l">
              <a:lnSpc>
                <a:spcPct val="90000"/>
              </a:lnSpc>
              <a:spcBef>
                <a:spcPts val="800"/>
              </a:spcBef>
              <a:spcAft>
                <a:spcPts val="0"/>
              </a:spcAft>
              <a:buClr>
                <a:schemeClr val="dk1"/>
              </a:buClr>
              <a:buSzPts val="2100"/>
              <a:buChar char="•"/>
            </a:pPr>
            <a:r>
              <a:rPr lang="en">
                <a:latin typeface="Libre Franklin Medium"/>
                <a:ea typeface="Libre Franklin Medium"/>
                <a:cs typeface="Libre Franklin Medium"/>
                <a:sym typeface="Libre Franklin Medium"/>
              </a:rPr>
              <a:t>CDBG-MIT </a:t>
            </a:r>
            <a:endParaRPr/>
          </a:p>
          <a:p>
            <a:pPr indent="-171450" lvl="0" marL="177800" rtl="0" algn="l">
              <a:lnSpc>
                <a:spcPct val="90000"/>
              </a:lnSpc>
              <a:spcBef>
                <a:spcPts val="800"/>
              </a:spcBef>
              <a:spcAft>
                <a:spcPts val="0"/>
              </a:spcAft>
              <a:buClr>
                <a:schemeClr val="dk1"/>
              </a:buClr>
              <a:buSzPts val="2100"/>
              <a:buChar char="•"/>
            </a:pPr>
            <a:r>
              <a:rPr lang="en">
                <a:latin typeface="Libre Franklin Medium"/>
                <a:ea typeface="Libre Franklin Medium"/>
                <a:cs typeface="Libre Franklin Medium"/>
                <a:sym typeface="Libre Franklin Medium"/>
              </a:rPr>
              <a:t>Seed funding for RGHGi</a:t>
            </a:r>
            <a:endParaRPr>
              <a:latin typeface="Libre Franklin Medium"/>
              <a:ea typeface="Libre Franklin Medium"/>
              <a:cs typeface="Libre Franklin Medium"/>
              <a:sym typeface="Libre Franklin Medium"/>
            </a:endParaRPr>
          </a:p>
          <a:p>
            <a:pPr indent="-177800" lvl="1" marL="520700" rtl="0" algn="l">
              <a:lnSpc>
                <a:spcPct val="90000"/>
              </a:lnSpc>
              <a:spcBef>
                <a:spcPts val="400"/>
              </a:spcBef>
              <a:spcAft>
                <a:spcPts val="0"/>
              </a:spcAft>
              <a:buClr>
                <a:schemeClr val="dk1"/>
              </a:buClr>
              <a:buSzPts val="1800"/>
              <a:buChar char="•"/>
            </a:pPr>
            <a:r>
              <a:rPr lang="en">
                <a:latin typeface="Libre Franklin Medium"/>
                <a:ea typeface="Libre Franklin Medium"/>
                <a:cs typeface="Libre Franklin Medium"/>
                <a:sym typeface="Libre Franklin Medium"/>
              </a:rPr>
              <a:t>The Nature Conservancy</a:t>
            </a:r>
            <a:endParaRPr/>
          </a:p>
          <a:p>
            <a:pPr indent="-177800" lvl="1" marL="520700" rtl="0" algn="l">
              <a:lnSpc>
                <a:spcPct val="90000"/>
              </a:lnSpc>
              <a:spcBef>
                <a:spcPts val="400"/>
              </a:spcBef>
              <a:spcAft>
                <a:spcPts val="0"/>
              </a:spcAft>
              <a:buClr>
                <a:schemeClr val="dk1"/>
              </a:buClr>
              <a:buSzPts val="1800"/>
              <a:buChar char="•"/>
            </a:pPr>
            <a:r>
              <a:rPr lang="en">
                <a:latin typeface="Libre Franklin Medium"/>
                <a:ea typeface="Libre Franklin Medium"/>
                <a:cs typeface="Libre Franklin Medium"/>
                <a:sym typeface="Libre Franklin Medium"/>
              </a:rPr>
              <a:t>Environmental Defense Fund</a:t>
            </a:r>
            <a:endParaRPr/>
          </a:p>
          <a:p>
            <a:pPr indent="-177800" lvl="1" marL="520700" rtl="0" algn="l">
              <a:lnSpc>
                <a:spcPct val="90000"/>
              </a:lnSpc>
              <a:spcBef>
                <a:spcPts val="400"/>
              </a:spcBef>
              <a:spcAft>
                <a:spcPts val="0"/>
              </a:spcAft>
              <a:buClr>
                <a:schemeClr val="dk1"/>
              </a:buClr>
              <a:buSzPts val="1800"/>
              <a:buChar char="•"/>
            </a:pPr>
            <a:r>
              <a:rPr lang="en">
                <a:latin typeface="Libre Franklin Medium"/>
                <a:ea typeface="Libre Franklin Medium"/>
                <a:cs typeface="Libre Franklin Medium"/>
                <a:sym typeface="Libre Franklin Medium"/>
              </a:rPr>
              <a:t>Audubon</a:t>
            </a:r>
            <a:endParaRPr/>
          </a:p>
          <a:p>
            <a:pPr indent="0" lvl="0" marL="0" rtl="0" algn="l">
              <a:lnSpc>
                <a:spcPct val="90000"/>
              </a:lnSpc>
              <a:spcBef>
                <a:spcPts val="800"/>
              </a:spcBef>
              <a:spcAft>
                <a:spcPts val="0"/>
              </a:spcAft>
              <a:buClr>
                <a:schemeClr val="dk1"/>
              </a:buClr>
              <a:buSzPts val="2100"/>
              <a:buNone/>
            </a:pPr>
            <a:r>
              <a:t/>
            </a:r>
            <a:endParaRPr>
              <a:latin typeface="Libre Franklin Medium"/>
              <a:ea typeface="Libre Franklin Medium"/>
              <a:cs typeface="Libre Franklin Medium"/>
              <a:sym typeface="Libre Franklin Medium"/>
            </a:endParaRPr>
          </a:p>
        </p:txBody>
      </p:sp>
      <p:pic>
        <p:nvPicPr>
          <p:cNvPr id="1302" name="Google Shape;1302;p143"/>
          <p:cNvPicPr preferRelativeResize="0"/>
          <p:nvPr/>
        </p:nvPicPr>
        <p:blipFill rotWithShape="1">
          <a:blip r:embed="rId5">
            <a:alphaModFix/>
          </a:blip>
          <a:srcRect b="58145" l="9274" r="9510" t="17659"/>
          <a:stretch/>
        </p:blipFill>
        <p:spPr>
          <a:xfrm>
            <a:off x="5265965" y="4555675"/>
            <a:ext cx="3878034" cy="58782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7" name="Shape 1307"/>
        <p:cNvGrpSpPr/>
        <p:nvPr/>
      </p:nvGrpSpPr>
      <p:grpSpPr>
        <a:xfrm>
          <a:off x="0" y="0"/>
          <a:ext cx="0" cy="0"/>
          <a:chOff x="0" y="0"/>
          <a:chExt cx="0" cy="0"/>
        </a:xfrm>
      </p:grpSpPr>
      <p:sp>
        <p:nvSpPr>
          <p:cNvPr id="1308" name="Google Shape;1308;p144"/>
          <p:cNvSpPr txBox="1"/>
          <p:nvPr/>
        </p:nvSpPr>
        <p:spPr>
          <a:xfrm>
            <a:off x="346766" y="1162346"/>
            <a:ext cx="5534400" cy="3117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800" u="sng">
                <a:solidFill>
                  <a:schemeClr val="dk1"/>
                </a:solidFill>
                <a:latin typeface="Libre Franklin Medium"/>
                <a:ea typeface="Libre Franklin Medium"/>
                <a:cs typeface="Libre Franklin Medium"/>
                <a:sym typeface="Libre Franklin Medium"/>
              </a:rPr>
              <a:t>Groundwork</a:t>
            </a:r>
            <a:endParaRPr sz="1000"/>
          </a:p>
          <a:p>
            <a:pPr indent="-215900" lvl="0" marL="215900" marR="0" rtl="0" algn="l">
              <a:spcBef>
                <a:spcPts val="0"/>
              </a:spcBef>
              <a:spcAft>
                <a:spcPts val="0"/>
              </a:spcAft>
              <a:buClr>
                <a:schemeClr val="dk1"/>
              </a:buClr>
              <a:buSzPts val="1800"/>
              <a:buFont typeface="Arial"/>
              <a:buChar char="•"/>
            </a:pPr>
            <a:r>
              <a:rPr lang="en" sz="1800">
                <a:solidFill>
                  <a:schemeClr val="dk1"/>
                </a:solidFill>
                <a:latin typeface="Libre Franklin Medium"/>
                <a:ea typeface="Libre Franklin Medium"/>
                <a:cs typeface="Libre Franklin Medium"/>
                <a:sym typeface="Libre Franklin Medium"/>
              </a:rPr>
              <a:t>Consistent baseline year 2019</a:t>
            </a:r>
            <a:endParaRPr sz="1000"/>
          </a:p>
          <a:p>
            <a:pPr indent="-215900" lvl="0" marL="215900" marR="0" rtl="0" algn="l">
              <a:spcBef>
                <a:spcPts val="0"/>
              </a:spcBef>
              <a:spcAft>
                <a:spcPts val="0"/>
              </a:spcAft>
              <a:buClr>
                <a:schemeClr val="dk1"/>
              </a:buClr>
              <a:buSzPts val="1800"/>
              <a:buFont typeface="Arial"/>
              <a:buChar char="•"/>
            </a:pPr>
            <a:r>
              <a:rPr lang="en" sz="1800">
                <a:solidFill>
                  <a:schemeClr val="dk1"/>
                </a:solidFill>
                <a:latin typeface="Libre Franklin Medium"/>
                <a:ea typeface="Libre Franklin Medium"/>
                <a:cs typeface="Libre Franklin Medium"/>
                <a:sym typeface="Libre Franklin Medium"/>
              </a:rPr>
              <a:t>Measurements for the region</a:t>
            </a:r>
            <a:endParaRPr sz="1000"/>
          </a:p>
          <a:p>
            <a:pPr indent="-215900" lvl="0" marL="215900" marR="0" rtl="0" algn="l">
              <a:spcBef>
                <a:spcPts val="0"/>
              </a:spcBef>
              <a:spcAft>
                <a:spcPts val="0"/>
              </a:spcAft>
              <a:buClr>
                <a:schemeClr val="dk1"/>
              </a:buClr>
              <a:buSzPts val="1800"/>
              <a:buFont typeface="Arial"/>
              <a:buChar char="•"/>
            </a:pPr>
            <a:r>
              <a:rPr lang="en" sz="1800">
                <a:solidFill>
                  <a:schemeClr val="dk1"/>
                </a:solidFill>
                <a:latin typeface="Libre Franklin Medium"/>
                <a:ea typeface="Libre Franklin Medium"/>
                <a:cs typeface="Libre Franklin Medium"/>
                <a:sym typeface="Libre Franklin Medium"/>
              </a:rPr>
              <a:t>Unified platform for tracking</a:t>
            </a:r>
            <a:endParaRPr sz="1000"/>
          </a:p>
          <a:p>
            <a:pPr indent="-215900" lvl="0" marL="215900" marR="0" rtl="0" algn="l">
              <a:spcBef>
                <a:spcPts val="0"/>
              </a:spcBef>
              <a:spcAft>
                <a:spcPts val="0"/>
              </a:spcAft>
              <a:buClr>
                <a:schemeClr val="dk1"/>
              </a:buClr>
              <a:buSzPts val="1800"/>
              <a:buFont typeface="Arial"/>
              <a:buChar char="•"/>
            </a:pPr>
            <a:r>
              <a:rPr lang="en" sz="1800">
                <a:solidFill>
                  <a:schemeClr val="dk1"/>
                </a:solidFill>
                <a:latin typeface="Libre Franklin Medium"/>
                <a:ea typeface="Libre Franklin Medium"/>
                <a:cs typeface="Libre Franklin Medium"/>
                <a:sym typeface="Libre Franklin Medium"/>
              </a:rPr>
              <a:t>Building relationships with providers</a:t>
            </a:r>
            <a:endParaRPr sz="1000"/>
          </a:p>
          <a:p>
            <a:pPr indent="-215900" lvl="0" marL="215900" marR="0" rtl="0" algn="l">
              <a:spcBef>
                <a:spcPts val="0"/>
              </a:spcBef>
              <a:spcAft>
                <a:spcPts val="0"/>
              </a:spcAft>
              <a:buClr>
                <a:srgbClr val="000000"/>
              </a:buClr>
              <a:buSzPts val="1800"/>
              <a:buFont typeface="Arial"/>
              <a:buChar char="•"/>
            </a:pPr>
            <a:r>
              <a:rPr lang="en" sz="1800">
                <a:solidFill>
                  <a:srgbClr val="000000"/>
                </a:solidFill>
                <a:latin typeface="Libre Franklin Medium"/>
                <a:ea typeface="Libre Franklin Medium"/>
                <a:cs typeface="Libre Franklin Medium"/>
                <a:sym typeface="Libre Franklin Medium"/>
              </a:rPr>
              <a:t>Data collected at county scale, aggregated</a:t>
            </a:r>
            <a:endParaRPr sz="1000"/>
          </a:p>
          <a:p>
            <a:pPr indent="-215900" lvl="0" marL="215900" marR="0" rtl="0" algn="l">
              <a:spcBef>
                <a:spcPts val="0"/>
              </a:spcBef>
              <a:spcAft>
                <a:spcPts val="0"/>
              </a:spcAft>
              <a:buClr>
                <a:schemeClr val="dk1"/>
              </a:buClr>
              <a:buSzPts val="1800"/>
              <a:buFont typeface="Arial"/>
              <a:buChar char="•"/>
            </a:pPr>
            <a:r>
              <a:rPr lang="en" sz="1800">
                <a:solidFill>
                  <a:schemeClr val="dk1"/>
                </a:solidFill>
                <a:latin typeface="Libre Franklin Medium"/>
                <a:ea typeface="Libre Franklin Medium"/>
                <a:cs typeface="Libre Franklin Medium"/>
                <a:sym typeface="Libre Franklin Medium"/>
              </a:rPr>
              <a:t>Activity &amp; Google EIE data utilized</a:t>
            </a:r>
            <a:endParaRPr sz="1000"/>
          </a:p>
          <a:p>
            <a:pPr indent="-215900" lvl="0" marL="215900" marR="0" rtl="0" algn="l">
              <a:spcBef>
                <a:spcPts val="0"/>
              </a:spcBef>
              <a:spcAft>
                <a:spcPts val="0"/>
              </a:spcAft>
              <a:buClr>
                <a:schemeClr val="dk1"/>
              </a:buClr>
              <a:buSzPts val="1800"/>
              <a:buFont typeface="Arial"/>
              <a:buChar char="•"/>
            </a:pPr>
            <a:r>
              <a:rPr lang="en" sz="1800">
                <a:solidFill>
                  <a:schemeClr val="dk1"/>
                </a:solidFill>
                <a:latin typeface="Libre Franklin Medium"/>
                <a:ea typeface="Libre Franklin Medium"/>
                <a:cs typeface="Libre Franklin Medium"/>
                <a:sym typeface="Libre Franklin Medium"/>
              </a:rPr>
              <a:t>Completed 2021</a:t>
            </a:r>
            <a:endParaRPr sz="1000"/>
          </a:p>
          <a:p>
            <a:pPr indent="-101600" lvl="0" marL="215900" marR="0" rtl="0" algn="l">
              <a:spcBef>
                <a:spcPts val="0"/>
              </a:spcBef>
              <a:spcAft>
                <a:spcPts val="0"/>
              </a:spcAft>
              <a:buClr>
                <a:schemeClr val="dk1"/>
              </a:buClr>
              <a:buSzPts val="1900"/>
              <a:buFont typeface="Arial"/>
              <a:buNone/>
            </a:pPr>
            <a:r>
              <a:t/>
            </a:r>
            <a:endParaRPr sz="1800">
              <a:solidFill>
                <a:schemeClr val="dk1"/>
              </a:solidFill>
              <a:latin typeface="Libre Franklin Medium"/>
              <a:ea typeface="Libre Franklin Medium"/>
              <a:cs typeface="Libre Franklin Medium"/>
              <a:sym typeface="Libre Franklin Medium"/>
            </a:endParaRPr>
          </a:p>
          <a:p>
            <a:pPr indent="0" lvl="0" marL="0" marR="0" rtl="0" algn="l">
              <a:spcBef>
                <a:spcPts val="0"/>
              </a:spcBef>
              <a:spcAft>
                <a:spcPts val="0"/>
              </a:spcAft>
              <a:buNone/>
            </a:pPr>
            <a:r>
              <a:t/>
            </a:r>
            <a:endParaRPr sz="1800">
              <a:solidFill>
                <a:schemeClr val="dk1"/>
              </a:solidFill>
              <a:latin typeface="Libre Franklin Medium"/>
              <a:ea typeface="Libre Franklin Medium"/>
              <a:cs typeface="Libre Franklin Medium"/>
              <a:sym typeface="Libre Franklin Medium"/>
            </a:endParaRPr>
          </a:p>
          <a:p>
            <a:pPr indent="0" lvl="0" marL="0" marR="0" rtl="0" algn="l">
              <a:spcBef>
                <a:spcPts val="0"/>
              </a:spcBef>
              <a:spcAft>
                <a:spcPts val="0"/>
              </a:spcAft>
              <a:buNone/>
            </a:pPr>
            <a:r>
              <a:t/>
            </a:r>
            <a:endParaRPr sz="1800">
              <a:solidFill>
                <a:schemeClr val="dk1"/>
              </a:solidFill>
              <a:latin typeface="Libre Franklin Medium"/>
              <a:ea typeface="Libre Franklin Medium"/>
              <a:cs typeface="Libre Franklin Medium"/>
              <a:sym typeface="Libre Franklin Medium"/>
            </a:endParaRPr>
          </a:p>
        </p:txBody>
      </p:sp>
      <p:sp>
        <p:nvSpPr>
          <p:cNvPr id="1309" name="Google Shape;1309;p144"/>
          <p:cNvSpPr/>
          <p:nvPr/>
        </p:nvSpPr>
        <p:spPr>
          <a:xfrm>
            <a:off x="147686" y="4747927"/>
            <a:ext cx="171805" cy="171805"/>
          </a:xfrm>
          <a:custGeom>
            <a:rect b="b" l="l" r="r" t="t"/>
            <a:pathLst>
              <a:path extrusionOk="0" h="452119" w="452119">
                <a:moveTo>
                  <a:pt x="233409" y="452015"/>
                </a:moveTo>
                <a:lnTo>
                  <a:pt x="218605" y="452015"/>
                </a:lnTo>
                <a:lnTo>
                  <a:pt x="211221" y="451652"/>
                </a:lnTo>
                <a:lnTo>
                  <a:pt x="167484" y="444432"/>
                </a:lnTo>
                <a:lnTo>
                  <a:pt x="125996" y="428817"/>
                </a:lnTo>
                <a:lnTo>
                  <a:pt x="88351" y="405409"/>
                </a:lnTo>
                <a:lnTo>
                  <a:pt x="55997" y="375107"/>
                </a:lnTo>
                <a:lnTo>
                  <a:pt x="30175" y="339074"/>
                </a:lnTo>
                <a:lnTo>
                  <a:pt x="11880" y="298697"/>
                </a:lnTo>
                <a:lnTo>
                  <a:pt x="1813" y="255526"/>
                </a:lnTo>
                <a:lnTo>
                  <a:pt x="0" y="233409"/>
                </a:lnTo>
                <a:lnTo>
                  <a:pt x="0" y="218605"/>
                </a:lnTo>
                <a:lnTo>
                  <a:pt x="5786" y="174655"/>
                </a:lnTo>
                <a:lnTo>
                  <a:pt x="20036" y="132679"/>
                </a:lnTo>
                <a:lnTo>
                  <a:pt x="42201" y="94289"/>
                </a:lnTo>
                <a:lnTo>
                  <a:pt x="71430" y="60962"/>
                </a:lnTo>
                <a:lnTo>
                  <a:pt x="106599" y="33976"/>
                </a:lnTo>
                <a:lnTo>
                  <a:pt x="146356" y="14371"/>
                </a:lnTo>
                <a:lnTo>
                  <a:pt x="189175" y="2898"/>
                </a:lnTo>
                <a:lnTo>
                  <a:pt x="218605" y="0"/>
                </a:lnTo>
                <a:lnTo>
                  <a:pt x="233409" y="0"/>
                </a:lnTo>
                <a:lnTo>
                  <a:pt x="277359" y="5786"/>
                </a:lnTo>
                <a:lnTo>
                  <a:pt x="319335" y="20036"/>
                </a:lnTo>
                <a:lnTo>
                  <a:pt x="357725" y="42201"/>
                </a:lnTo>
                <a:lnTo>
                  <a:pt x="391053" y="71430"/>
                </a:lnTo>
                <a:lnTo>
                  <a:pt x="418038" y="106599"/>
                </a:lnTo>
                <a:lnTo>
                  <a:pt x="437644" y="146356"/>
                </a:lnTo>
                <a:lnTo>
                  <a:pt x="449116" y="189175"/>
                </a:lnTo>
                <a:lnTo>
                  <a:pt x="452015" y="218605"/>
                </a:lnTo>
                <a:lnTo>
                  <a:pt x="452015" y="233409"/>
                </a:lnTo>
                <a:lnTo>
                  <a:pt x="446228" y="277359"/>
                </a:lnTo>
                <a:lnTo>
                  <a:pt x="431978" y="319335"/>
                </a:lnTo>
                <a:lnTo>
                  <a:pt x="409813" y="357725"/>
                </a:lnTo>
                <a:lnTo>
                  <a:pt x="380585" y="391053"/>
                </a:lnTo>
                <a:lnTo>
                  <a:pt x="345416" y="418038"/>
                </a:lnTo>
                <a:lnTo>
                  <a:pt x="305658" y="437644"/>
                </a:lnTo>
                <a:lnTo>
                  <a:pt x="262839" y="449116"/>
                </a:lnTo>
                <a:lnTo>
                  <a:pt x="233409" y="452015"/>
                </a:lnTo>
                <a:close/>
              </a:path>
            </a:pathLst>
          </a:custGeom>
          <a:solidFill>
            <a:srgbClr val="23467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310" name="Google Shape;1310;p144"/>
          <p:cNvSpPr/>
          <p:nvPr/>
        </p:nvSpPr>
        <p:spPr>
          <a:xfrm>
            <a:off x="1007321" y="4407408"/>
            <a:ext cx="1066800" cy="564300"/>
          </a:xfrm>
          <a:prstGeom prst="chevron">
            <a:avLst>
              <a:gd fmla="val 47257" name="adj"/>
            </a:avLst>
          </a:prstGeom>
          <a:solidFill>
            <a:srgbClr val="63F4FB"/>
          </a:solidFill>
          <a:ln cap="flat" cmpd="sng" w="25400">
            <a:solidFill>
              <a:srgbClr val="63F4FB"/>
            </a:solidFill>
            <a:prstDash val="solid"/>
            <a:miter lim="800000"/>
            <a:headEnd len="sm" w="sm" type="none"/>
            <a:tailEnd len="sm" w="sm" type="none"/>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Arial"/>
              <a:ea typeface="Arial"/>
              <a:cs typeface="Arial"/>
              <a:sym typeface="Arial"/>
            </a:endParaRPr>
          </a:p>
        </p:txBody>
      </p:sp>
      <p:sp>
        <p:nvSpPr>
          <p:cNvPr id="1311" name="Google Shape;1311;p144"/>
          <p:cNvSpPr txBox="1"/>
          <p:nvPr/>
        </p:nvSpPr>
        <p:spPr>
          <a:xfrm>
            <a:off x="1225205" y="4545521"/>
            <a:ext cx="775200" cy="3372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rgbClr val="000000"/>
              </a:buClr>
              <a:buSzPts val="800"/>
              <a:buFont typeface="Century Gothic"/>
              <a:buNone/>
            </a:pPr>
            <a:r>
              <a:rPr b="1" i="0" lang="en" sz="800" u="none" cap="none" strike="noStrike">
                <a:solidFill>
                  <a:srgbClr val="000000"/>
                </a:solidFill>
                <a:latin typeface="Century Gothic"/>
                <a:ea typeface="Century Gothic"/>
                <a:cs typeface="Century Gothic"/>
                <a:sym typeface="Century Gothic"/>
              </a:rPr>
              <a:t>Establish Clear Goals</a:t>
            </a:r>
            <a:endParaRPr b="0" i="0" sz="1400" u="none" cap="none" strike="noStrike">
              <a:solidFill>
                <a:schemeClr val="dk1"/>
              </a:solidFill>
              <a:latin typeface="Arial"/>
              <a:ea typeface="Arial"/>
              <a:cs typeface="Arial"/>
              <a:sym typeface="Arial"/>
            </a:endParaRPr>
          </a:p>
        </p:txBody>
      </p:sp>
      <p:sp>
        <p:nvSpPr>
          <p:cNvPr id="1312" name="Google Shape;1312;p144"/>
          <p:cNvSpPr/>
          <p:nvPr/>
        </p:nvSpPr>
        <p:spPr>
          <a:xfrm>
            <a:off x="2740871" y="4400264"/>
            <a:ext cx="1066800" cy="565800"/>
          </a:xfrm>
          <a:prstGeom prst="chevron">
            <a:avLst>
              <a:gd fmla="val 47158" name="adj"/>
            </a:avLst>
          </a:prstGeom>
          <a:solidFill>
            <a:srgbClr val="92D050"/>
          </a:solidFill>
          <a:ln cap="flat" cmpd="sng" w="25400">
            <a:solidFill>
              <a:srgbClr val="92D050"/>
            </a:solidFill>
            <a:prstDash val="solid"/>
            <a:miter lim="800000"/>
            <a:headEnd len="sm" w="sm" type="none"/>
            <a:tailEnd len="sm" w="sm" type="none"/>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Arial"/>
              <a:ea typeface="Arial"/>
              <a:cs typeface="Arial"/>
              <a:sym typeface="Arial"/>
            </a:endParaRPr>
          </a:p>
        </p:txBody>
      </p:sp>
      <p:sp>
        <p:nvSpPr>
          <p:cNvPr id="1313" name="Google Shape;1313;p144"/>
          <p:cNvSpPr/>
          <p:nvPr/>
        </p:nvSpPr>
        <p:spPr>
          <a:xfrm>
            <a:off x="3613600" y="4400264"/>
            <a:ext cx="1066800" cy="565800"/>
          </a:xfrm>
          <a:prstGeom prst="chevron">
            <a:avLst>
              <a:gd fmla="val 47158" name="adj"/>
            </a:avLst>
          </a:prstGeom>
          <a:solidFill>
            <a:srgbClr val="FFFF00"/>
          </a:solidFill>
          <a:ln cap="flat" cmpd="sng" w="25400">
            <a:solidFill>
              <a:srgbClr val="FFFF00"/>
            </a:solidFill>
            <a:prstDash val="solid"/>
            <a:miter lim="800000"/>
            <a:headEnd len="sm" w="sm" type="none"/>
            <a:tailEnd len="sm" w="sm" type="none"/>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Arial"/>
              <a:ea typeface="Arial"/>
              <a:cs typeface="Arial"/>
              <a:sym typeface="Arial"/>
            </a:endParaRPr>
          </a:p>
        </p:txBody>
      </p:sp>
      <p:sp>
        <p:nvSpPr>
          <p:cNvPr id="1314" name="Google Shape;1314;p144"/>
          <p:cNvSpPr txBox="1"/>
          <p:nvPr/>
        </p:nvSpPr>
        <p:spPr>
          <a:xfrm>
            <a:off x="5727971" y="4503258"/>
            <a:ext cx="2827800" cy="421500"/>
          </a:xfrm>
          <a:prstGeom prst="rect">
            <a:avLst/>
          </a:prstGeom>
          <a:solidFill>
            <a:srgbClr val="FF0000"/>
          </a:solid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rgbClr val="FFFFFF"/>
              </a:buClr>
              <a:buSzPts val="1100"/>
              <a:buFont typeface="Century Gothic"/>
              <a:buNone/>
            </a:pPr>
            <a:r>
              <a:rPr b="1" i="0" lang="en" sz="1100" u="none" cap="none" strike="noStrike">
                <a:solidFill>
                  <a:srgbClr val="FFFFFF"/>
                </a:solidFill>
                <a:latin typeface="Century Gothic"/>
                <a:ea typeface="Century Gothic"/>
                <a:cs typeface="Century Gothic"/>
                <a:sym typeface="Century Gothic"/>
              </a:rPr>
              <a:t>  FIRST EAST CENTRAL FLORIDA REGIONAL GHG EMISSIONS INVENTORY</a:t>
            </a:r>
            <a:endParaRPr b="0" i="0" sz="1400" u="none" cap="none" strike="noStrike">
              <a:solidFill>
                <a:schemeClr val="dk1"/>
              </a:solidFill>
              <a:latin typeface="Arial"/>
              <a:ea typeface="Arial"/>
              <a:cs typeface="Arial"/>
              <a:sym typeface="Arial"/>
            </a:endParaRPr>
          </a:p>
        </p:txBody>
      </p:sp>
      <p:sp>
        <p:nvSpPr>
          <p:cNvPr id="1315" name="Google Shape;1315;p144"/>
          <p:cNvSpPr/>
          <p:nvPr/>
        </p:nvSpPr>
        <p:spPr>
          <a:xfrm>
            <a:off x="4494662" y="4402646"/>
            <a:ext cx="1066800" cy="565800"/>
          </a:xfrm>
          <a:prstGeom prst="chevron">
            <a:avLst>
              <a:gd fmla="val 47158" name="adj"/>
            </a:avLst>
          </a:prstGeom>
          <a:solidFill>
            <a:srgbClr val="FFC000"/>
          </a:solidFill>
          <a:ln cap="flat" cmpd="sng" w="25400">
            <a:solidFill>
              <a:srgbClr val="FFC000"/>
            </a:solidFill>
            <a:prstDash val="solid"/>
            <a:miter lim="800000"/>
            <a:headEnd len="sm" w="sm" type="none"/>
            <a:tailEnd len="sm" w="sm" type="none"/>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Arial"/>
              <a:ea typeface="Arial"/>
              <a:cs typeface="Arial"/>
              <a:sym typeface="Arial"/>
            </a:endParaRPr>
          </a:p>
        </p:txBody>
      </p:sp>
      <p:sp>
        <p:nvSpPr>
          <p:cNvPr id="1316" name="Google Shape;1316;p144"/>
          <p:cNvSpPr txBox="1"/>
          <p:nvPr/>
        </p:nvSpPr>
        <p:spPr>
          <a:xfrm>
            <a:off x="3816006" y="4530043"/>
            <a:ext cx="641700" cy="3621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rgbClr val="000000"/>
              </a:buClr>
              <a:buSzPts val="800"/>
              <a:buFont typeface="Century Gothic"/>
              <a:buNone/>
            </a:pPr>
            <a:r>
              <a:rPr b="1" i="0" lang="en" sz="800" u="none" cap="none" strike="noStrike">
                <a:solidFill>
                  <a:srgbClr val="000000"/>
                </a:solidFill>
                <a:latin typeface="Century Gothic"/>
                <a:ea typeface="Century Gothic"/>
                <a:cs typeface="Century Gothic"/>
                <a:sym typeface="Century Gothic"/>
              </a:rPr>
              <a:t>Secure   Funding</a:t>
            </a:r>
            <a:endParaRPr b="0" i="0" sz="1400" u="none" cap="none" strike="noStrike">
              <a:solidFill>
                <a:schemeClr val="dk1"/>
              </a:solidFill>
              <a:latin typeface="Arial"/>
              <a:ea typeface="Arial"/>
              <a:cs typeface="Arial"/>
              <a:sym typeface="Arial"/>
            </a:endParaRPr>
          </a:p>
        </p:txBody>
      </p:sp>
      <p:sp>
        <p:nvSpPr>
          <p:cNvPr id="1317" name="Google Shape;1317;p144"/>
          <p:cNvSpPr txBox="1"/>
          <p:nvPr/>
        </p:nvSpPr>
        <p:spPr>
          <a:xfrm>
            <a:off x="4719690" y="4526471"/>
            <a:ext cx="640500" cy="3621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rgbClr val="000000"/>
              </a:buClr>
              <a:buSzPts val="800"/>
              <a:buFont typeface="Century Gothic"/>
              <a:buNone/>
            </a:pPr>
            <a:r>
              <a:rPr b="1" i="0" lang="en" sz="800" u="none" cap="none" strike="noStrike">
                <a:solidFill>
                  <a:srgbClr val="000000"/>
                </a:solidFill>
                <a:latin typeface="Century Gothic"/>
                <a:ea typeface="Century Gothic"/>
                <a:cs typeface="Century Gothic"/>
                <a:sym typeface="Century Gothic"/>
              </a:rPr>
              <a:t>Conduct  Inventory</a:t>
            </a:r>
            <a:endParaRPr b="0" i="0" sz="1400" u="none" cap="none" strike="noStrike">
              <a:solidFill>
                <a:schemeClr val="dk1"/>
              </a:solidFill>
              <a:latin typeface="Arial"/>
              <a:ea typeface="Arial"/>
              <a:cs typeface="Arial"/>
              <a:sym typeface="Arial"/>
            </a:endParaRPr>
          </a:p>
        </p:txBody>
      </p:sp>
      <p:sp>
        <p:nvSpPr>
          <p:cNvPr id="1318" name="Google Shape;1318;p144"/>
          <p:cNvSpPr/>
          <p:nvPr/>
        </p:nvSpPr>
        <p:spPr>
          <a:xfrm>
            <a:off x="1871715" y="4407408"/>
            <a:ext cx="1066800" cy="564300"/>
          </a:xfrm>
          <a:prstGeom prst="chevron">
            <a:avLst>
              <a:gd fmla="val 47257" name="adj"/>
            </a:avLst>
          </a:prstGeom>
          <a:solidFill>
            <a:srgbClr val="00B050"/>
          </a:solidFill>
          <a:ln cap="flat" cmpd="sng" w="25400">
            <a:solidFill>
              <a:srgbClr val="00B050"/>
            </a:solidFill>
            <a:prstDash val="solid"/>
            <a:miter lim="800000"/>
            <a:headEnd len="sm" w="sm" type="none"/>
            <a:tailEnd len="sm" w="sm" type="none"/>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Arial"/>
              <a:ea typeface="Arial"/>
              <a:cs typeface="Arial"/>
              <a:sym typeface="Arial"/>
            </a:endParaRPr>
          </a:p>
        </p:txBody>
      </p:sp>
      <p:sp>
        <p:nvSpPr>
          <p:cNvPr id="1319" name="Google Shape;1319;p144"/>
          <p:cNvSpPr txBox="1"/>
          <p:nvPr/>
        </p:nvSpPr>
        <p:spPr>
          <a:xfrm>
            <a:off x="2121746" y="4465749"/>
            <a:ext cx="931200" cy="564300"/>
          </a:xfrm>
          <a:prstGeom prst="rect">
            <a:avLst/>
          </a:prstGeom>
          <a:noFill/>
          <a:ln>
            <a:noFill/>
          </a:ln>
        </p:spPr>
        <p:txBody>
          <a:bodyPr anchorCtr="0" anchor="t" bIns="27425" lIns="27425" spcFirstLastPara="1" rIns="27425" wrap="square" tIns="27425">
            <a:noAutofit/>
          </a:bodyPr>
          <a:lstStyle/>
          <a:p>
            <a:pPr indent="0" lvl="0" marL="0" marR="0" rtl="0" algn="l">
              <a:lnSpc>
                <a:spcPct val="100000"/>
              </a:lnSpc>
              <a:spcBef>
                <a:spcPts val="0"/>
              </a:spcBef>
              <a:spcAft>
                <a:spcPts val="0"/>
              </a:spcAft>
              <a:buClr>
                <a:srgbClr val="000000"/>
              </a:buClr>
              <a:buSzPts val="800"/>
              <a:buFont typeface="Century Gothic"/>
              <a:buNone/>
            </a:pPr>
            <a:r>
              <a:rPr b="1" i="0" lang="en" sz="800" u="none" cap="none" strike="noStrike">
                <a:solidFill>
                  <a:srgbClr val="000000"/>
                </a:solidFill>
                <a:latin typeface="Century Gothic"/>
                <a:ea typeface="Century Gothic"/>
                <a:cs typeface="Century Gothic"/>
                <a:sym typeface="Century Gothic"/>
              </a:rPr>
              <a:t>Consistent </a:t>
            </a:r>
            <a:endParaRPr sz="1100"/>
          </a:p>
          <a:p>
            <a:pPr indent="0" lvl="0" marL="0" marR="0" rtl="0" algn="l">
              <a:lnSpc>
                <a:spcPct val="100000"/>
              </a:lnSpc>
              <a:spcBef>
                <a:spcPts val="100"/>
              </a:spcBef>
              <a:spcAft>
                <a:spcPts val="0"/>
              </a:spcAft>
              <a:buClr>
                <a:srgbClr val="000000"/>
              </a:buClr>
              <a:buSzPts val="800"/>
              <a:buFont typeface="Century Gothic"/>
              <a:buNone/>
            </a:pPr>
            <a:r>
              <a:rPr b="1" i="0" lang="en" sz="800" u="none" cap="none" strike="noStrike">
                <a:solidFill>
                  <a:srgbClr val="000000"/>
                </a:solidFill>
                <a:latin typeface="Century Gothic"/>
                <a:ea typeface="Century Gothic"/>
                <a:cs typeface="Century Gothic"/>
                <a:sym typeface="Century Gothic"/>
              </a:rPr>
              <a:t>Baseline, Data &amp;</a:t>
            </a:r>
            <a:endParaRPr sz="1100"/>
          </a:p>
          <a:p>
            <a:pPr indent="0" lvl="0" marL="0" marR="0" rtl="0" algn="l">
              <a:lnSpc>
                <a:spcPct val="100000"/>
              </a:lnSpc>
              <a:spcBef>
                <a:spcPts val="100"/>
              </a:spcBef>
              <a:spcAft>
                <a:spcPts val="0"/>
              </a:spcAft>
              <a:buClr>
                <a:srgbClr val="000000"/>
              </a:buClr>
              <a:buSzPts val="800"/>
              <a:buFont typeface="Century Gothic"/>
              <a:buNone/>
            </a:pPr>
            <a:r>
              <a:rPr b="1" i="0" lang="en" sz="800" u="none" cap="none" strike="noStrike">
                <a:solidFill>
                  <a:srgbClr val="000000"/>
                </a:solidFill>
                <a:latin typeface="Century Gothic"/>
                <a:ea typeface="Century Gothic"/>
                <a:cs typeface="Century Gothic"/>
                <a:sym typeface="Century Gothic"/>
              </a:rPr>
              <a:t>Platform </a:t>
            </a:r>
            <a:endParaRPr b="0" i="0" sz="1400" u="none" cap="none" strike="noStrike">
              <a:solidFill>
                <a:schemeClr val="dk1"/>
              </a:solidFill>
              <a:latin typeface="Arial"/>
              <a:ea typeface="Arial"/>
              <a:cs typeface="Arial"/>
              <a:sym typeface="Arial"/>
            </a:endParaRPr>
          </a:p>
        </p:txBody>
      </p:sp>
      <p:sp>
        <p:nvSpPr>
          <p:cNvPr id="1320" name="Google Shape;1320;p144"/>
          <p:cNvSpPr txBox="1"/>
          <p:nvPr/>
        </p:nvSpPr>
        <p:spPr>
          <a:xfrm>
            <a:off x="2980187" y="4526471"/>
            <a:ext cx="622800" cy="362100"/>
          </a:xfrm>
          <a:prstGeom prst="rect">
            <a:avLst/>
          </a:prstGeom>
          <a:noFill/>
          <a:ln>
            <a:noFill/>
          </a:ln>
        </p:spPr>
        <p:txBody>
          <a:bodyPr anchorCtr="0" anchor="t" bIns="27425" lIns="27425" spcFirstLastPara="1" rIns="27425" wrap="square" tIns="27425">
            <a:noAutofit/>
          </a:bodyPr>
          <a:lstStyle/>
          <a:p>
            <a:pPr indent="0" lvl="0" marL="0" marR="0" rtl="0" algn="ctr">
              <a:lnSpc>
                <a:spcPct val="100000"/>
              </a:lnSpc>
              <a:spcBef>
                <a:spcPts val="0"/>
              </a:spcBef>
              <a:spcAft>
                <a:spcPts val="0"/>
              </a:spcAft>
              <a:buClr>
                <a:srgbClr val="000000"/>
              </a:buClr>
              <a:buSzPts val="800"/>
              <a:buFont typeface="Century Gothic"/>
              <a:buNone/>
            </a:pPr>
            <a:r>
              <a:rPr b="1" i="0" lang="en" sz="800" u="none" cap="none" strike="noStrike">
                <a:solidFill>
                  <a:srgbClr val="000000"/>
                </a:solidFill>
                <a:latin typeface="Century Gothic"/>
                <a:ea typeface="Century Gothic"/>
                <a:cs typeface="Century Gothic"/>
                <a:sym typeface="Century Gothic"/>
              </a:rPr>
              <a:t>Establish Partnerships</a:t>
            </a:r>
            <a:endParaRPr b="0" i="0" sz="1400" u="none" cap="none" strike="noStrike">
              <a:solidFill>
                <a:schemeClr val="dk1"/>
              </a:solidFill>
              <a:latin typeface="Arial"/>
              <a:ea typeface="Arial"/>
              <a:cs typeface="Arial"/>
              <a:sym typeface="Arial"/>
            </a:endParaRPr>
          </a:p>
        </p:txBody>
      </p:sp>
      <p:pic>
        <p:nvPicPr>
          <p:cNvPr descr="pptback.jpg" id="1321" name="Google Shape;1321;p144"/>
          <p:cNvPicPr preferRelativeResize="0"/>
          <p:nvPr/>
        </p:nvPicPr>
        <p:blipFill rotWithShape="1">
          <a:blip r:embed="rId3">
            <a:alphaModFix/>
          </a:blip>
          <a:srcRect b="0" l="0" r="0" t="0"/>
          <a:stretch/>
        </p:blipFill>
        <p:spPr>
          <a:xfrm>
            <a:off x="1039" y="-19727"/>
            <a:ext cx="9144000" cy="659899"/>
          </a:xfrm>
          <a:prstGeom prst="rect">
            <a:avLst/>
          </a:prstGeom>
          <a:noFill/>
          <a:ln>
            <a:noFill/>
          </a:ln>
        </p:spPr>
      </p:pic>
      <p:sp>
        <p:nvSpPr>
          <p:cNvPr id="1322" name="Google Shape;1322;p144"/>
          <p:cNvSpPr txBox="1"/>
          <p:nvPr/>
        </p:nvSpPr>
        <p:spPr>
          <a:xfrm>
            <a:off x="1871715" y="25715"/>
            <a:ext cx="6401100" cy="992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3000"/>
              <a:buFont typeface="Libre Franklin Medium"/>
              <a:buNone/>
            </a:pPr>
            <a:r>
              <a:rPr b="0" i="0" lang="en" sz="3000" u="none" cap="none" strike="noStrike">
                <a:solidFill>
                  <a:srgbClr val="FFFFFF"/>
                </a:solidFill>
                <a:latin typeface="Libre Franklin Medium"/>
                <a:ea typeface="Libre Franklin Medium"/>
                <a:cs typeface="Libre Franklin Medium"/>
                <a:sym typeface="Libre Franklin Medium"/>
              </a:rPr>
              <a:t>Regional Greenhouse Gas Inventory</a:t>
            </a:r>
            <a:endParaRPr sz="1100"/>
          </a:p>
        </p:txBody>
      </p:sp>
      <p:grpSp>
        <p:nvGrpSpPr>
          <p:cNvPr id="1323" name="Google Shape;1323;p144"/>
          <p:cNvGrpSpPr/>
          <p:nvPr/>
        </p:nvGrpSpPr>
        <p:grpSpPr>
          <a:xfrm>
            <a:off x="5248574" y="1197116"/>
            <a:ext cx="3661284" cy="2484570"/>
            <a:chOff x="596" y="27170"/>
            <a:chExt cx="4881712" cy="3312760"/>
          </a:xfrm>
        </p:grpSpPr>
        <p:sp>
          <p:nvSpPr>
            <p:cNvPr id="1324" name="Google Shape;1324;p144"/>
            <p:cNvSpPr/>
            <p:nvPr/>
          </p:nvSpPr>
          <p:spPr>
            <a:xfrm>
              <a:off x="596" y="27170"/>
              <a:ext cx="1394700" cy="697500"/>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25" name="Google Shape;1325;p144"/>
            <p:cNvSpPr txBox="1"/>
            <p:nvPr/>
          </p:nvSpPr>
          <p:spPr>
            <a:xfrm>
              <a:off x="21022" y="47596"/>
              <a:ext cx="1353900" cy="656700"/>
            </a:xfrm>
            <a:prstGeom prst="rect">
              <a:avLst/>
            </a:prstGeom>
            <a:noFill/>
            <a:ln>
              <a:noFill/>
            </a:ln>
          </p:spPr>
          <p:txBody>
            <a:bodyPr anchorCtr="0" anchor="ctr" bIns="16175" lIns="24275" spcFirstLastPara="1" rIns="24275" wrap="square" tIns="16175">
              <a:noAutofit/>
            </a:bodyPr>
            <a:lstStyle/>
            <a:p>
              <a:pPr indent="0" lvl="0" marL="0" marR="0" rtl="0" algn="ctr">
                <a:lnSpc>
                  <a:spcPct val="90000"/>
                </a:lnSpc>
                <a:spcBef>
                  <a:spcPts val="0"/>
                </a:spcBef>
                <a:spcAft>
                  <a:spcPts val="0"/>
                </a:spcAft>
                <a:buClr>
                  <a:schemeClr val="lt1"/>
                </a:buClr>
                <a:buSzPts val="1300"/>
                <a:buFont typeface="Calibri"/>
                <a:buNone/>
              </a:pPr>
              <a:r>
                <a:rPr lang="en" sz="1300">
                  <a:solidFill>
                    <a:schemeClr val="lt1"/>
                  </a:solidFill>
                  <a:latin typeface="Calibri"/>
                  <a:ea typeface="Calibri"/>
                  <a:cs typeface="Calibri"/>
                  <a:sym typeface="Calibri"/>
                </a:rPr>
                <a:t>Stationery</a:t>
              </a:r>
              <a:endParaRPr sz="1100"/>
            </a:p>
          </p:txBody>
        </p:sp>
        <p:sp>
          <p:nvSpPr>
            <p:cNvPr id="1326" name="Google Shape;1326;p144"/>
            <p:cNvSpPr/>
            <p:nvPr/>
          </p:nvSpPr>
          <p:spPr>
            <a:xfrm>
              <a:off x="140076" y="724572"/>
              <a:ext cx="139500" cy="523200"/>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1327" name="Google Shape;1327;p144"/>
            <p:cNvSpPr/>
            <p:nvPr/>
          </p:nvSpPr>
          <p:spPr>
            <a:xfrm>
              <a:off x="279557" y="898923"/>
              <a:ext cx="1115700" cy="697500"/>
            </a:xfrm>
            <a:prstGeom prst="roundRect">
              <a:avLst>
                <a:gd fmla="val 10000" name="adj"/>
              </a:avLst>
            </a:prstGeom>
            <a:solidFill>
              <a:schemeClr val="lt1">
                <a:alpha val="89800"/>
              </a:schemeClr>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28" name="Google Shape;1328;p144"/>
            <p:cNvSpPr txBox="1"/>
            <p:nvPr/>
          </p:nvSpPr>
          <p:spPr>
            <a:xfrm>
              <a:off x="299983" y="919349"/>
              <a:ext cx="1074900" cy="656700"/>
            </a:xfrm>
            <a:prstGeom prst="rect">
              <a:avLst/>
            </a:prstGeom>
            <a:noFill/>
            <a:ln>
              <a:noFill/>
            </a:ln>
          </p:spPr>
          <p:txBody>
            <a:bodyPr anchorCtr="0" anchor="ctr" bIns="12375" lIns="18575" spcFirstLastPara="1" rIns="18575" wrap="square" tIns="12375">
              <a:noAutofit/>
            </a:bodyPr>
            <a:lstStyle/>
            <a:p>
              <a:pPr indent="0" lvl="0" marL="0" marR="0" rtl="0" algn="ctr">
                <a:lnSpc>
                  <a:spcPct val="90000"/>
                </a:lnSpc>
                <a:spcBef>
                  <a:spcPts val="0"/>
                </a:spcBef>
                <a:spcAft>
                  <a:spcPts val="0"/>
                </a:spcAft>
                <a:buClr>
                  <a:schemeClr val="dk1"/>
                </a:buClr>
                <a:buSzPts val="1000"/>
                <a:buFont typeface="Calibri"/>
                <a:buNone/>
              </a:pPr>
              <a:r>
                <a:rPr lang="en" sz="1000">
                  <a:solidFill>
                    <a:schemeClr val="dk1"/>
                  </a:solidFill>
                  <a:latin typeface="Calibri"/>
                  <a:ea typeface="Calibri"/>
                  <a:cs typeface="Calibri"/>
                  <a:sym typeface="Calibri"/>
                </a:rPr>
                <a:t>Residential Buildings</a:t>
              </a:r>
              <a:endParaRPr sz="1100"/>
            </a:p>
          </p:txBody>
        </p:sp>
        <p:sp>
          <p:nvSpPr>
            <p:cNvPr id="1329" name="Google Shape;1329;p144"/>
            <p:cNvSpPr/>
            <p:nvPr/>
          </p:nvSpPr>
          <p:spPr>
            <a:xfrm>
              <a:off x="140076" y="724572"/>
              <a:ext cx="139500" cy="1394700"/>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1330" name="Google Shape;1330;p144"/>
            <p:cNvSpPr/>
            <p:nvPr/>
          </p:nvSpPr>
          <p:spPr>
            <a:xfrm>
              <a:off x="279557" y="1770676"/>
              <a:ext cx="1115700" cy="697500"/>
            </a:xfrm>
            <a:prstGeom prst="roundRect">
              <a:avLst>
                <a:gd fmla="val 10000" name="adj"/>
              </a:avLst>
            </a:prstGeom>
            <a:solidFill>
              <a:schemeClr val="lt1">
                <a:alpha val="89800"/>
              </a:schemeClr>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31" name="Google Shape;1331;p144"/>
            <p:cNvSpPr txBox="1"/>
            <p:nvPr/>
          </p:nvSpPr>
          <p:spPr>
            <a:xfrm>
              <a:off x="299983" y="1791102"/>
              <a:ext cx="1074900" cy="656700"/>
            </a:xfrm>
            <a:prstGeom prst="rect">
              <a:avLst/>
            </a:prstGeom>
            <a:noFill/>
            <a:ln>
              <a:noFill/>
            </a:ln>
          </p:spPr>
          <p:txBody>
            <a:bodyPr anchorCtr="0" anchor="ctr" bIns="12375" lIns="18575" spcFirstLastPara="1" rIns="18575" wrap="square" tIns="12375">
              <a:noAutofit/>
            </a:bodyPr>
            <a:lstStyle/>
            <a:p>
              <a:pPr indent="0" lvl="0" marL="0" marR="0" rtl="0" algn="ctr">
                <a:lnSpc>
                  <a:spcPct val="90000"/>
                </a:lnSpc>
                <a:spcBef>
                  <a:spcPts val="0"/>
                </a:spcBef>
                <a:spcAft>
                  <a:spcPts val="0"/>
                </a:spcAft>
                <a:buClr>
                  <a:schemeClr val="dk1"/>
                </a:buClr>
                <a:buSzPts val="1000"/>
                <a:buFont typeface="Calibri"/>
                <a:buNone/>
              </a:pPr>
              <a:r>
                <a:rPr lang="en" sz="1000">
                  <a:solidFill>
                    <a:schemeClr val="dk1"/>
                  </a:solidFill>
                  <a:latin typeface="Calibri"/>
                  <a:ea typeface="Calibri"/>
                  <a:cs typeface="Calibri"/>
                  <a:sym typeface="Calibri"/>
                </a:rPr>
                <a:t>Commercial Buildings</a:t>
              </a:r>
              <a:endParaRPr sz="1100"/>
            </a:p>
          </p:txBody>
        </p:sp>
        <p:sp>
          <p:nvSpPr>
            <p:cNvPr id="1332" name="Google Shape;1332;p144"/>
            <p:cNvSpPr/>
            <p:nvPr/>
          </p:nvSpPr>
          <p:spPr>
            <a:xfrm>
              <a:off x="140076" y="724572"/>
              <a:ext cx="139500" cy="2266500"/>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1333" name="Google Shape;1333;p144"/>
            <p:cNvSpPr/>
            <p:nvPr/>
          </p:nvSpPr>
          <p:spPr>
            <a:xfrm>
              <a:off x="279557" y="2642430"/>
              <a:ext cx="1115700" cy="697500"/>
            </a:xfrm>
            <a:prstGeom prst="roundRect">
              <a:avLst>
                <a:gd fmla="val 10000" name="adj"/>
              </a:avLst>
            </a:prstGeom>
            <a:solidFill>
              <a:schemeClr val="lt1">
                <a:alpha val="89800"/>
              </a:schemeClr>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34" name="Google Shape;1334;p144"/>
            <p:cNvSpPr txBox="1"/>
            <p:nvPr/>
          </p:nvSpPr>
          <p:spPr>
            <a:xfrm>
              <a:off x="299983" y="2662856"/>
              <a:ext cx="1074900" cy="656700"/>
            </a:xfrm>
            <a:prstGeom prst="rect">
              <a:avLst/>
            </a:prstGeom>
            <a:noFill/>
            <a:ln>
              <a:noFill/>
            </a:ln>
          </p:spPr>
          <p:txBody>
            <a:bodyPr anchorCtr="0" anchor="ctr" bIns="12375" lIns="18575" spcFirstLastPara="1" rIns="18575" wrap="square" tIns="12375">
              <a:noAutofit/>
            </a:bodyPr>
            <a:lstStyle/>
            <a:p>
              <a:pPr indent="0" lvl="0" marL="0" marR="0" rtl="0" algn="ctr">
                <a:lnSpc>
                  <a:spcPct val="90000"/>
                </a:lnSpc>
                <a:spcBef>
                  <a:spcPts val="0"/>
                </a:spcBef>
                <a:spcAft>
                  <a:spcPts val="0"/>
                </a:spcAft>
                <a:buClr>
                  <a:schemeClr val="dk1"/>
                </a:buClr>
                <a:buSzPts val="1000"/>
                <a:buFont typeface="Calibri"/>
                <a:buNone/>
              </a:pPr>
              <a:r>
                <a:rPr lang="en" sz="1000">
                  <a:solidFill>
                    <a:schemeClr val="dk1"/>
                  </a:solidFill>
                  <a:latin typeface="Calibri"/>
                  <a:ea typeface="Calibri"/>
                  <a:cs typeface="Calibri"/>
                  <a:sym typeface="Calibri"/>
                </a:rPr>
                <a:t>Industrial Energy</a:t>
              </a:r>
              <a:endParaRPr sz="1100"/>
            </a:p>
          </p:txBody>
        </p:sp>
        <p:sp>
          <p:nvSpPr>
            <p:cNvPr id="1335" name="Google Shape;1335;p144"/>
            <p:cNvSpPr/>
            <p:nvPr/>
          </p:nvSpPr>
          <p:spPr>
            <a:xfrm>
              <a:off x="1744102" y="27170"/>
              <a:ext cx="1394700" cy="697500"/>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36" name="Google Shape;1336;p144"/>
            <p:cNvSpPr txBox="1"/>
            <p:nvPr/>
          </p:nvSpPr>
          <p:spPr>
            <a:xfrm>
              <a:off x="1764528" y="47596"/>
              <a:ext cx="1353900" cy="656700"/>
            </a:xfrm>
            <a:prstGeom prst="rect">
              <a:avLst/>
            </a:prstGeom>
            <a:noFill/>
            <a:ln>
              <a:noFill/>
            </a:ln>
          </p:spPr>
          <p:txBody>
            <a:bodyPr anchorCtr="0" anchor="ctr" bIns="16175" lIns="24275" spcFirstLastPara="1" rIns="24275" wrap="square" tIns="16175">
              <a:noAutofit/>
            </a:bodyPr>
            <a:lstStyle/>
            <a:p>
              <a:pPr indent="0" lvl="0" marL="0" marR="0" rtl="0" algn="ctr">
                <a:lnSpc>
                  <a:spcPct val="90000"/>
                </a:lnSpc>
                <a:spcBef>
                  <a:spcPts val="0"/>
                </a:spcBef>
                <a:spcAft>
                  <a:spcPts val="0"/>
                </a:spcAft>
                <a:buClr>
                  <a:schemeClr val="lt1"/>
                </a:buClr>
                <a:buSzPts val="1300"/>
                <a:buFont typeface="Calibri"/>
                <a:buNone/>
              </a:pPr>
              <a:r>
                <a:rPr lang="en" sz="1300">
                  <a:solidFill>
                    <a:schemeClr val="lt1"/>
                  </a:solidFill>
                  <a:latin typeface="Calibri"/>
                  <a:ea typeface="Calibri"/>
                  <a:cs typeface="Calibri"/>
                  <a:sym typeface="Calibri"/>
                </a:rPr>
                <a:t>Transportation</a:t>
              </a:r>
              <a:endParaRPr sz="1100"/>
            </a:p>
          </p:txBody>
        </p:sp>
        <p:sp>
          <p:nvSpPr>
            <p:cNvPr id="1337" name="Google Shape;1337;p144"/>
            <p:cNvSpPr/>
            <p:nvPr/>
          </p:nvSpPr>
          <p:spPr>
            <a:xfrm>
              <a:off x="1883582" y="724572"/>
              <a:ext cx="139500" cy="523200"/>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1338" name="Google Shape;1338;p144"/>
            <p:cNvSpPr/>
            <p:nvPr/>
          </p:nvSpPr>
          <p:spPr>
            <a:xfrm>
              <a:off x="2023063" y="898923"/>
              <a:ext cx="1115700" cy="697500"/>
            </a:xfrm>
            <a:prstGeom prst="roundRect">
              <a:avLst>
                <a:gd fmla="val 10000" name="adj"/>
              </a:avLst>
            </a:prstGeom>
            <a:solidFill>
              <a:schemeClr val="lt1">
                <a:alpha val="89800"/>
              </a:schemeClr>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39" name="Google Shape;1339;p144"/>
            <p:cNvSpPr txBox="1"/>
            <p:nvPr/>
          </p:nvSpPr>
          <p:spPr>
            <a:xfrm>
              <a:off x="2043489" y="919349"/>
              <a:ext cx="1074900" cy="656700"/>
            </a:xfrm>
            <a:prstGeom prst="rect">
              <a:avLst/>
            </a:prstGeom>
            <a:noFill/>
            <a:ln>
              <a:noFill/>
            </a:ln>
          </p:spPr>
          <p:txBody>
            <a:bodyPr anchorCtr="0" anchor="ctr" bIns="12375" lIns="18575" spcFirstLastPara="1" rIns="18575" wrap="square" tIns="12375">
              <a:noAutofit/>
            </a:bodyPr>
            <a:lstStyle/>
            <a:p>
              <a:pPr indent="0" lvl="0" marL="0" marR="0" rtl="0" algn="ctr">
                <a:lnSpc>
                  <a:spcPct val="90000"/>
                </a:lnSpc>
                <a:spcBef>
                  <a:spcPts val="0"/>
                </a:spcBef>
                <a:spcAft>
                  <a:spcPts val="0"/>
                </a:spcAft>
                <a:buClr>
                  <a:schemeClr val="dk1"/>
                </a:buClr>
                <a:buSzPts val="1000"/>
                <a:buFont typeface="Calibri"/>
                <a:buNone/>
              </a:pPr>
              <a:r>
                <a:rPr lang="en" sz="1000">
                  <a:solidFill>
                    <a:schemeClr val="dk1"/>
                  </a:solidFill>
                  <a:latin typeface="Calibri"/>
                  <a:ea typeface="Calibri"/>
                  <a:cs typeface="Calibri"/>
                  <a:sym typeface="Calibri"/>
                </a:rPr>
                <a:t>On road transportation</a:t>
              </a:r>
              <a:endParaRPr sz="1100"/>
            </a:p>
          </p:txBody>
        </p:sp>
        <p:sp>
          <p:nvSpPr>
            <p:cNvPr id="1340" name="Google Shape;1340;p144"/>
            <p:cNvSpPr/>
            <p:nvPr/>
          </p:nvSpPr>
          <p:spPr>
            <a:xfrm>
              <a:off x="1883582" y="724572"/>
              <a:ext cx="139500" cy="1394700"/>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1341" name="Google Shape;1341;p144"/>
            <p:cNvSpPr/>
            <p:nvPr/>
          </p:nvSpPr>
          <p:spPr>
            <a:xfrm>
              <a:off x="2023063" y="1770676"/>
              <a:ext cx="1115700" cy="697500"/>
            </a:xfrm>
            <a:prstGeom prst="roundRect">
              <a:avLst>
                <a:gd fmla="val 10000" name="adj"/>
              </a:avLst>
            </a:prstGeom>
            <a:solidFill>
              <a:schemeClr val="lt1">
                <a:alpha val="89800"/>
              </a:schemeClr>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42" name="Google Shape;1342;p144"/>
            <p:cNvSpPr txBox="1"/>
            <p:nvPr/>
          </p:nvSpPr>
          <p:spPr>
            <a:xfrm>
              <a:off x="2043489" y="1791102"/>
              <a:ext cx="1074900" cy="656700"/>
            </a:xfrm>
            <a:prstGeom prst="rect">
              <a:avLst/>
            </a:prstGeom>
            <a:noFill/>
            <a:ln>
              <a:noFill/>
            </a:ln>
          </p:spPr>
          <p:txBody>
            <a:bodyPr anchorCtr="0" anchor="ctr" bIns="12375" lIns="18575" spcFirstLastPara="1" rIns="18575" wrap="square" tIns="12375">
              <a:noAutofit/>
            </a:bodyPr>
            <a:lstStyle/>
            <a:p>
              <a:pPr indent="0" lvl="0" marL="0" marR="0" rtl="0" algn="ctr">
                <a:lnSpc>
                  <a:spcPct val="90000"/>
                </a:lnSpc>
                <a:spcBef>
                  <a:spcPts val="0"/>
                </a:spcBef>
                <a:spcAft>
                  <a:spcPts val="0"/>
                </a:spcAft>
                <a:buClr>
                  <a:schemeClr val="dk1"/>
                </a:buClr>
                <a:buSzPts val="1000"/>
                <a:buFont typeface="Calibri"/>
                <a:buNone/>
              </a:pPr>
              <a:r>
                <a:rPr lang="en" sz="1000">
                  <a:solidFill>
                    <a:schemeClr val="dk1"/>
                  </a:solidFill>
                  <a:latin typeface="Calibri"/>
                  <a:ea typeface="Calibri"/>
                  <a:cs typeface="Calibri"/>
                  <a:sym typeface="Calibri"/>
                </a:rPr>
                <a:t>Off road (rail)</a:t>
              </a:r>
              <a:endParaRPr sz="1100"/>
            </a:p>
          </p:txBody>
        </p:sp>
        <p:sp>
          <p:nvSpPr>
            <p:cNvPr id="1343" name="Google Shape;1343;p144"/>
            <p:cNvSpPr/>
            <p:nvPr/>
          </p:nvSpPr>
          <p:spPr>
            <a:xfrm>
              <a:off x="3487608" y="27170"/>
              <a:ext cx="1394700" cy="697500"/>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44" name="Google Shape;1344;p144"/>
            <p:cNvSpPr txBox="1"/>
            <p:nvPr/>
          </p:nvSpPr>
          <p:spPr>
            <a:xfrm>
              <a:off x="3508034" y="47596"/>
              <a:ext cx="1353900" cy="656700"/>
            </a:xfrm>
            <a:prstGeom prst="rect">
              <a:avLst/>
            </a:prstGeom>
            <a:noFill/>
            <a:ln>
              <a:noFill/>
            </a:ln>
          </p:spPr>
          <p:txBody>
            <a:bodyPr anchorCtr="0" anchor="ctr" bIns="16175" lIns="24275" spcFirstLastPara="1" rIns="24275" wrap="square" tIns="16175">
              <a:noAutofit/>
            </a:bodyPr>
            <a:lstStyle/>
            <a:p>
              <a:pPr indent="0" lvl="0" marL="0" marR="0" rtl="0" algn="ctr">
                <a:lnSpc>
                  <a:spcPct val="90000"/>
                </a:lnSpc>
                <a:spcBef>
                  <a:spcPts val="0"/>
                </a:spcBef>
                <a:spcAft>
                  <a:spcPts val="0"/>
                </a:spcAft>
                <a:buClr>
                  <a:schemeClr val="lt1"/>
                </a:buClr>
                <a:buSzPts val="1300"/>
                <a:buFont typeface="Calibri"/>
                <a:buNone/>
              </a:pPr>
              <a:r>
                <a:rPr lang="en" sz="1300">
                  <a:solidFill>
                    <a:schemeClr val="lt1"/>
                  </a:solidFill>
                  <a:latin typeface="Calibri"/>
                  <a:ea typeface="Calibri"/>
                  <a:cs typeface="Calibri"/>
                  <a:sym typeface="Calibri"/>
                </a:rPr>
                <a:t>Waste</a:t>
              </a:r>
              <a:endParaRPr sz="1100"/>
            </a:p>
          </p:txBody>
        </p:sp>
        <p:sp>
          <p:nvSpPr>
            <p:cNvPr id="1345" name="Google Shape;1345;p144"/>
            <p:cNvSpPr/>
            <p:nvPr/>
          </p:nvSpPr>
          <p:spPr>
            <a:xfrm>
              <a:off x="3627089" y="724572"/>
              <a:ext cx="139500" cy="523200"/>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1346" name="Google Shape;1346;p144"/>
            <p:cNvSpPr/>
            <p:nvPr/>
          </p:nvSpPr>
          <p:spPr>
            <a:xfrm>
              <a:off x="3766569" y="898923"/>
              <a:ext cx="1115700" cy="697500"/>
            </a:xfrm>
            <a:prstGeom prst="roundRect">
              <a:avLst>
                <a:gd fmla="val 10000" name="adj"/>
              </a:avLst>
            </a:prstGeom>
            <a:solidFill>
              <a:schemeClr val="lt1">
                <a:alpha val="89800"/>
              </a:schemeClr>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47" name="Google Shape;1347;p144"/>
            <p:cNvSpPr txBox="1"/>
            <p:nvPr/>
          </p:nvSpPr>
          <p:spPr>
            <a:xfrm>
              <a:off x="3786995" y="919349"/>
              <a:ext cx="1074900" cy="656700"/>
            </a:xfrm>
            <a:prstGeom prst="rect">
              <a:avLst/>
            </a:prstGeom>
            <a:noFill/>
            <a:ln>
              <a:noFill/>
            </a:ln>
          </p:spPr>
          <p:txBody>
            <a:bodyPr anchorCtr="0" anchor="ctr" bIns="12375" lIns="18575" spcFirstLastPara="1" rIns="18575" wrap="square" tIns="12375">
              <a:noAutofit/>
            </a:bodyPr>
            <a:lstStyle/>
            <a:p>
              <a:pPr indent="0" lvl="0" marL="0" marR="0" rtl="0" algn="ctr">
                <a:lnSpc>
                  <a:spcPct val="90000"/>
                </a:lnSpc>
                <a:spcBef>
                  <a:spcPts val="0"/>
                </a:spcBef>
                <a:spcAft>
                  <a:spcPts val="0"/>
                </a:spcAft>
                <a:buClr>
                  <a:schemeClr val="dk1"/>
                </a:buClr>
                <a:buSzPts val="1000"/>
                <a:buFont typeface="Calibri"/>
                <a:buNone/>
              </a:pPr>
              <a:r>
                <a:rPr lang="en" sz="1000">
                  <a:solidFill>
                    <a:schemeClr val="dk1"/>
                  </a:solidFill>
                  <a:latin typeface="Calibri"/>
                  <a:ea typeface="Calibri"/>
                  <a:cs typeface="Calibri"/>
                  <a:sym typeface="Calibri"/>
                </a:rPr>
                <a:t>Solid waste</a:t>
              </a:r>
              <a:endParaRPr sz="1100"/>
            </a:p>
            <a:p>
              <a:pPr indent="0" lvl="0" marL="0" marR="0" rtl="0" algn="ctr">
                <a:lnSpc>
                  <a:spcPct val="90000"/>
                </a:lnSpc>
                <a:spcBef>
                  <a:spcPts val="300"/>
                </a:spcBef>
                <a:spcAft>
                  <a:spcPts val="0"/>
                </a:spcAft>
                <a:buClr>
                  <a:schemeClr val="dk1"/>
                </a:buClr>
                <a:buSzPts val="1000"/>
                <a:buFont typeface="Calibri"/>
                <a:buNone/>
              </a:pPr>
              <a:r>
                <a:rPr lang="en" sz="1000">
                  <a:solidFill>
                    <a:schemeClr val="dk1"/>
                  </a:solidFill>
                  <a:latin typeface="Calibri"/>
                  <a:ea typeface="Calibri"/>
                  <a:cs typeface="Calibri"/>
                  <a:sym typeface="Calibri"/>
                </a:rPr>
                <a:t>(MSW)</a:t>
              </a:r>
              <a:endParaRPr sz="1100"/>
            </a:p>
          </p:txBody>
        </p:sp>
      </p:grpSp>
      <p:pic>
        <p:nvPicPr>
          <p:cNvPr id="1348" name="Google Shape;1348;p144"/>
          <p:cNvPicPr preferRelativeResize="0"/>
          <p:nvPr/>
        </p:nvPicPr>
        <p:blipFill rotWithShape="1">
          <a:blip r:embed="rId4">
            <a:alphaModFix/>
          </a:blip>
          <a:srcRect b="7127" l="5416" r="4913" t="13771"/>
          <a:stretch/>
        </p:blipFill>
        <p:spPr>
          <a:xfrm>
            <a:off x="108859" y="-4973"/>
            <a:ext cx="1681841" cy="87174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91"/>
          <p:cNvSpPr txBox="1"/>
          <p:nvPr>
            <p:ph type="title"/>
          </p:nvPr>
        </p:nvSpPr>
        <p:spPr>
          <a:xfrm>
            <a:off x="1113233" y="514350"/>
            <a:ext cx="7514035" cy="1314449"/>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3000"/>
              <a:buFont typeface="Corbel"/>
              <a:buNone/>
            </a:pPr>
            <a:r>
              <a:rPr lang="en"/>
              <a:t>Public Engagement Workshop Ponce Inlet</a:t>
            </a:r>
            <a:endParaRPr/>
          </a:p>
        </p:txBody>
      </p:sp>
      <p:sp>
        <p:nvSpPr>
          <p:cNvPr id="614" name="Google Shape;614;p91"/>
          <p:cNvSpPr txBox="1"/>
          <p:nvPr>
            <p:ph idx="1" type="body"/>
          </p:nvPr>
        </p:nvSpPr>
        <p:spPr>
          <a:xfrm>
            <a:off x="508001" y="1620442"/>
            <a:ext cx="4970331" cy="2910580"/>
          </a:xfrm>
          <a:prstGeom prst="rect">
            <a:avLst/>
          </a:prstGeom>
          <a:noFill/>
          <a:ln>
            <a:noFill/>
          </a:ln>
        </p:spPr>
        <p:txBody>
          <a:bodyPr anchorCtr="0" anchor="ctr" bIns="34275" lIns="68575" spcFirstLastPara="1" rIns="68575" wrap="square" tIns="34275">
            <a:normAutofit/>
          </a:bodyPr>
          <a:lstStyle/>
          <a:p>
            <a:pPr indent="-215900" lvl="0" marL="215900" rtl="0" algn="l">
              <a:spcBef>
                <a:spcPts val="0"/>
              </a:spcBef>
              <a:spcAft>
                <a:spcPts val="0"/>
              </a:spcAft>
              <a:buSzPts val="3000"/>
              <a:buChar char="•"/>
            </a:pPr>
            <a:r>
              <a:rPr lang="en" sz="2100"/>
              <a:t>Explain reasons behind project</a:t>
            </a:r>
            <a:endParaRPr/>
          </a:p>
          <a:p>
            <a:pPr indent="-215900" lvl="0" marL="215900" rtl="0" algn="l">
              <a:spcBef>
                <a:spcPts val="900"/>
              </a:spcBef>
              <a:spcAft>
                <a:spcPts val="0"/>
              </a:spcAft>
              <a:buSzPts val="3000"/>
              <a:buChar char="•"/>
            </a:pPr>
            <a:r>
              <a:rPr lang="en" sz="2100"/>
              <a:t>Break out group discussions</a:t>
            </a:r>
            <a:endParaRPr/>
          </a:p>
          <a:p>
            <a:pPr indent="-215900" lvl="1" marL="558800" rtl="0" algn="l">
              <a:spcBef>
                <a:spcPts val="800"/>
              </a:spcBef>
              <a:spcAft>
                <a:spcPts val="0"/>
              </a:spcAft>
              <a:buSzPts val="2600"/>
              <a:buChar char="•"/>
            </a:pPr>
            <a:r>
              <a:rPr lang="en" sz="1800"/>
              <a:t>Provided maps of flooding/sea level rise</a:t>
            </a:r>
            <a:endParaRPr/>
          </a:p>
          <a:p>
            <a:pPr indent="-215900" lvl="0" marL="215900" rtl="0" algn="l">
              <a:spcBef>
                <a:spcPts val="900"/>
              </a:spcBef>
              <a:spcAft>
                <a:spcPts val="0"/>
              </a:spcAft>
              <a:buSzPts val="3000"/>
              <a:buChar char="•"/>
            </a:pPr>
            <a:r>
              <a:rPr lang="en" sz="2100"/>
              <a:t>Rank top vulnerabilities</a:t>
            </a:r>
            <a:endParaRPr/>
          </a:p>
          <a:p>
            <a:pPr indent="-215900" lvl="0" marL="215900" rtl="0" algn="l">
              <a:spcBef>
                <a:spcPts val="900"/>
              </a:spcBef>
              <a:spcAft>
                <a:spcPts val="0"/>
              </a:spcAft>
              <a:buSzPts val="3000"/>
              <a:buChar char="•"/>
            </a:pPr>
            <a:r>
              <a:rPr lang="en" sz="2100"/>
              <a:t>Input taken into account for survey</a:t>
            </a:r>
            <a:endParaRPr/>
          </a:p>
        </p:txBody>
      </p:sp>
      <p:pic>
        <p:nvPicPr>
          <p:cNvPr id="615" name="Google Shape;615;p91"/>
          <p:cNvPicPr preferRelativeResize="0"/>
          <p:nvPr/>
        </p:nvPicPr>
        <p:blipFill rotWithShape="1">
          <a:blip r:embed="rId3">
            <a:alphaModFix/>
          </a:blip>
          <a:srcRect b="0" l="0" r="0" t="0"/>
          <a:stretch/>
        </p:blipFill>
        <p:spPr>
          <a:xfrm>
            <a:off x="5325035" y="1852744"/>
            <a:ext cx="3657269" cy="206886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3" name="Shape 1353"/>
        <p:cNvGrpSpPr/>
        <p:nvPr/>
      </p:nvGrpSpPr>
      <p:grpSpPr>
        <a:xfrm>
          <a:off x="0" y="0"/>
          <a:ext cx="0" cy="0"/>
          <a:chOff x="0" y="0"/>
          <a:chExt cx="0" cy="0"/>
        </a:xfrm>
      </p:grpSpPr>
      <p:grpSp>
        <p:nvGrpSpPr>
          <p:cNvPr id="1354" name="Google Shape;1354;p145"/>
          <p:cNvGrpSpPr/>
          <p:nvPr/>
        </p:nvGrpSpPr>
        <p:grpSpPr>
          <a:xfrm>
            <a:off x="5983798" y="1418470"/>
            <a:ext cx="2306475" cy="2306476"/>
            <a:chOff x="905215" y="0"/>
            <a:chExt cx="3075300" cy="3075301"/>
          </a:xfrm>
        </p:grpSpPr>
        <p:sp>
          <p:nvSpPr>
            <p:cNvPr id="1355" name="Google Shape;1355;p145"/>
            <p:cNvSpPr/>
            <p:nvPr/>
          </p:nvSpPr>
          <p:spPr>
            <a:xfrm>
              <a:off x="905215" y="0"/>
              <a:ext cx="3075300" cy="3075300"/>
            </a:xfrm>
            <a:prstGeom prst="ellipse">
              <a:avLst/>
            </a:prstGeom>
            <a:solidFill>
              <a:srgbClr val="00A678"/>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56" name="Google Shape;1356;p145"/>
            <p:cNvSpPr txBox="1"/>
            <p:nvPr/>
          </p:nvSpPr>
          <p:spPr>
            <a:xfrm>
              <a:off x="1635625" y="230655"/>
              <a:ext cx="1614600" cy="522900"/>
            </a:xfrm>
            <a:prstGeom prst="rect">
              <a:avLst/>
            </a:prstGeom>
            <a:noFill/>
            <a:ln>
              <a:noFill/>
            </a:ln>
          </p:spPr>
          <p:txBody>
            <a:bodyPr anchorCtr="0" anchor="ctr" bIns="112025" lIns="112025" spcFirstLastPara="1" rIns="112025" wrap="square" tIns="112025">
              <a:noAutofit/>
            </a:bodyPr>
            <a:lstStyle/>
            <a:p>
              <a:pPr indent="0" lvl="0" marL="0" marR="0" rtl="0" algn="ctr">
                <a:lnSpc>
                  <a:spcPct val="90000"/>
                </a:lnSpc>
                <a:spcBef>
                  <a:spcPts val="0"/>
                </a:spcBef>
                <a:spcAft>
                  <a:spcPts val="0"/>
                </a:spcAft>
                <a:buClr>
                  <a:schemeClr val="lt1"/>
                </a:buClr>
                <a:buSzPts val="1600"/>
                <a:buFont typeface="Calibri"/>
                <a:buNone/>
              </a:pPr>
              <a:r>
                <a:rPr lang="en" sz="1600">
                  <a:solidFill>
                    <a:schemeClr val="lt1"/>
                  </a:solidFill>
                  <a:latin typeface="Calibri"/>
                  <a:ea typeface="Calibri"/>
                  <a:cs typeface="Calibri"/>
                  <a:sym typeface="Calibri"/>
                </a:rPr>
                <a:t>Countywide</a:t>
              </a:r>
              <a:endParaRPr sz="1100"/>
            </a:p>
          </p:txBody>
        </p:sp>
        <p:sp>
          <p:nvSpPr>
            <p:cNvPr id="1357" name="Google Shape;1357;p145"/>
            <p:cNvSpPr/>
            <p:nvPr/>
          </p:nvSpPr>
          <p:spPr>
            <a:xfrm>
              <a:off x="1616984" y="1281301"/>
              <a:ext cx="1776900" cy="1794000"/>
            </a:xfrm>
            <a:prstGeom prst="ellipse">
              <a:avLst/>
            </a:prstGeom>
            <a:solidFill>
              <a:srgbClr val="173D9A"/>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58" name="Google Shape;1358;p145"/>
            <p:cNvSpPr txBox="1"/>
            <p:nvPr/>
          </p:nvSpPr>
          <p:spPr>
            <a:xfrm>
              <a:off x="1877213" y="1729828"/>
              <a:ext cx="1256400" cy="897000"/>
            </a:xfrm>
            <a:prstGeom prst="rect">
              <a:avLst/>
            </a:prstGeom>
            <a:noFill/>
            <a:ln>
              <a:noFill/>
            </a:ln>
          </p:spPr>
          <p:txBody>
            <a:bodyPr anchorCtr="0" anchor="ctr" bIns="85325" lIns="85325" spcFirstLastPara="1" rIns="85325" wrap="square" tIns="85325">
              <a:noAutofit/>
            </a:bodyPr>
            <a:lstStyle/>
            <a:p>
              <a:pPr indent="0" lvl="0" marL="0" marR="0" rtl="0" algn="ctr">
                <a:lnSpc>
                  <a:spcPct val="90000"/>
                </a:lnSpc>
                <a:spcBef>
                  <a:spcPts val="0"/>
                </a:spcBef>
                <a:spcAft>
                  <a:spcPts val="0"/>
                </a:spcAft>
                <a:buClr>
                  <a:schemeClr val="lt1"/>
                </a:buClr>
                <a:buSzPts val="1200"/>
                <a:buFont typeface="Calibri"/>
                <a:buNone/>
              </a:pPr>
              <a:r>
                <a:rPr lang="en" sz="1200">
                  <a:solidFill>
                    <a:schemeClr val="lt1"/>
                  </a:solidFill>
                  <a:latin typeface="Calibri"/>
                  <a:ea typeface="Calibri"/>
                  <a:cs typeface="Calibri"/>
                  <a:sym typeface="Calibri"/>
                </a:rPr>
                <a:t>Municipal Operations</a:t>
              </a:r>
              <a:endParaRPr sz="1100"/>
            </a:p>
          </p:txBody>
        </p:sp>
      </p:grpSp>
      <p:pic>
        <p:nvPicPr>
          <p:cNvPr descr="pptback.jpg" id="1359" name="Google Shape;1359;p145"/>
          <p:cNvPicPr preferRelativeResize="0"/>
          <p:nvPr/>
        </p:nvPicPr>
        <p:blipFill rotWithShape="1">
          <a:blip r:embed="rId3">
            <a:alphaModFix/>
          </a:blip>
          <a:srcRect b="0" l="0" r="0" t="0"/>
          <a:stretch/>
        </p:blipFill>
        <p:spPr>
          <a:xfrm>
            <a:off x="-1" y="-14497"/>
            <a:ext cx="9150998" cy="807454"/>
          </a:xfrm>
          <a:prstGeom prst="rect">
            <a:avLst/>
          </a:prstGeom>
          <a:noFill/>
          <a:ln>
            <a:noFill/>
          </a:ln>
        </p:spPr>
      </p:pic>
      <p:pic>
        <p:nvPicPr>
          <p:cNvPr id="1360" name="Google Shape;1360;p145"/>
          <p:cNvPicPr preferRelativeResize="0"/>
          <p:nvPr/>
        </p:nvPicPr>
        <p:blipFill rotWithShape="1">
          <a:blip r:embed="rId4">
            <a:alphaModFix/>
          </a:blip>
          <a:srcRect b="7127" l="5416" r="4913" t="13771"/>
          <a:stretch/>
        </p:blipFill>
        <p:spPr>
          <a:xfrm>
            <a:off x="99334" y="-14498"/>
            <a:ext cx="1681841" cy="871747"/>
          </a:xfrm>
          <a:prstGeom prst="rect">
            <a:avLst/>
          </a:prstGeom>
          <a:noFill/>
          <a:ln>
            <a:noFill/>
          </a:ln>
        </p:spPr>
      </p:pic>
      <p:sp>
        <p:nvSpPr>
          <p:cNvPr id="1361" name="Google Shape;1361;p145"/>
          <p:cNvSpPr txBox="1"/>
          <p:nvPr/>
        </p:nvSpPr>
        <p:spPr>
          <a:xfrm>
            <a:off x="2153654" y="46715"/>
            <a:ext cx="6552600" cy="6438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rgbClr val="FFFFFF"/>
              </a:buClr>
              <a:buSzPts val="3000"/>
              <a:buFont typeface="Libre Franklin Medium"/>
              <a:buNone/>
            </a:pPr>
            <a:r>
              <a:rPr b="0" i="0" lang="en" sz="3000" u="none" cap="none" strike="noStrike">
                <a:solidFill>
                  <a:srgbClr val="FFFFFF"/>
                </a:solidFill>
                <a:latin typeface="Libre Franklin Medium"/>
                <a:ea typeface="Libre Franklin Medium"/>
                <a:cs typeface="Libre Franklin Medium"/>
                <a:sym typeface="Libre Franklin Medium"/>
              </a:rPr>
              <a:t>Collective Impact: AF + R2C Cohort</a:t>
            </a:r>
            <a:endParaRPr sz="1100"/>
          </a:p>
        </p:txBody>
      </p:sp>
      <p:sp>
        <p:nvSpPr>
          <p:cNvPr id="1362" name="Google Shape;1362;p145"/>
          <p:cNvSpPr txBox="1"/>
          <p:nvPr>
            <p:ph idx="1" type="body"/>
          </p:nvPr>
        </p:nvSpPr>
        <p:spPr>
          <a:xfrm>
            <a:off x="325801" y="1418471"/>
            <a:ext cx="4484400" cy="33945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
                <a:latin typeface="Libre Franklin Medium"/>
                <a:ea typeface="Libre Franklin Medium"/>
                <a:cs typeface="Libre Franklin Medium"/>
                <a:sym typeface="Libre Franklin Medium"/>
              </a:rPr>
              <a:t>18 Local governments</a:t>
            </a:r>
            <a:endParaRPr/>
          </a:p>
          <a:p>
            <a:pPr indent="0" lvl="0" marL="0" rtl="0" algn="l">
              <a:lnSpc>
                <a:spcPct val="90000"/>
              </a:lnSpc>
              <a:spcBef>
                <a:spcPts val="800"/>
              </a:spcBef>
              <a:spcAft>
                <a:spcPts val="0"/>
              </a:spcAft>
              <a:buClr>
                <a:schemeClr val="dk1"/>
              </a:buClr>
              <a:buSzPts val="2100"/>
              <a:buNone/>
            </a:pPr>
            <a:r>
              <a:rPr lang="en">
                <a:latin typeface="Libre Franklin Medium"/>
                <a:ea typeface="Libre Franklin Medium"/>
                <a:cs typeface="Libre Franklin Medium"/>
                <a:sym typeface="Libre Franklin Medium"/>
              </a:rPr>
              <a:t>	6 counties, 13 cities</a:t>
            </a:r>
            <a:endParaRPr/>
          </a:p>
          <a:p>
            <a:pPr indent="-171450" lvl="0" marL="177800" rtl="0" algn="l">
              <a:lnSpc>
                <a:spcPct val="90000"/>
              </a:lnSpc>
              <a:spcBef>
                <a:spcPts val="800"/>
              </a:spcBef>
              <a:spcAft>
                <a:spcPts val="0"/>
              </a:spcAft>
              <a:buClr>
                <a:schemeClr val="dk1"/>
              </a:buClr>
              <a:buSzPts val="2100"/>
              <a:buChar char="•"/>
            </a:pPr>
            <a:r>
              <a:rPr lang="en">
                <a:latin typeface="Libre Franklin Medium"/>
                <a:ea typeface="Libre Franklin Medium"/>
                <a:cs typeface="Libre Franklin Medium"/>
                <a:sym typeface="Libre Franklin Medium"/>
              </a:rPr>
              <a:t>Status include: </a:t>
            </a:r>
            <a:endParaRPr/>
          </a:p>
          <a:p>
            <a:pPr indent="-177800" lvl="1" marL="520700" rtl="0" algn="l">
              <a:lnSpc>
                <a:spcPct val="90000"/>
              </a:lnSpc>
              <a:spcBef>
                <a:spcPts val="400"/>
              </a:spcBef>
              <a:spcAft>
                <a:spcPts val="0"/>
              </a:spcAft>
              <a:buClr>
                <a:schemeClr val="dk1"/>
              </a:buClr>
              <a:buSzPts val="1800"/>
              <a:buChar char="•"/>
            </a:pPr>
            <a:r>
              <a:rPr b="1" lang="en">
                <a:latin typeface="Libre Franklin Medium"/>
                <a:ea typeface="Libre Franklin Medium"/>
                <a:cs typeface="Libre Franklin Medium"/>
                <a:sym typeface="Libre Franklin Medium"/>
              </a:rPr>
              <a:t>Lead by example</a:t>
            </a:r>
            <a:endParaRPr/>
          </a:p>
          <a:p>
            <a:pPr indent="-177800" lvl="1" marL="520700" rtl="0" algn="l">
              <a:lnSpc>
                <a:spcPct val="90000"/>
              </a:lnSpc>
              <a:spcBef>
                <a:spcPts val="400"/>
              </a:spcBef>
              <a:spcAft>
                <a:spcPts val="0"/>
              </a:spcAft>
              <a:buClr>
                <a:schemeClr val="dk1"/>
              </a:buClr>
              <a:buSzPts val="1800"/>
              <a:buChar char="•"/>
            </a:pPr>
            <a:r>
              <a:rPr lang="en">
                <a:latin typeface="Libre Franklin Medium"/>
                <a:ea typeface="Libre Franklin Medium"/>
                <a:cs typeface="Libre Franklin Medium"/>
                <a:sym typeface="Libre Franklin Medium"/>
              </a:rPr>
              <a:t>Considering internal actions</a:t>
            </a:r>
            <a:endParaRPr/>
          </a:p>
          <a:p>
            <a:pPr indent="-177800" lvl="1" marL="520700" rtl="0" algn="l">
              <a:lnSpc>
                <a:spcPct val="90000"/>
              </a:lnSpc>
              <a:spcBef>
                <a:spcPts val="400"/>
              </a:spcBef>
              <a:spcAft>
                <a:spcPts val="0"/>
              </a:spcAft>
              <a:buClr>
                <a:schemeClr val="dk1"/>
              </a:buClr>
              <a:buSzPts val="1800"/>
              <a:buChar char="•"/>
            </a:pPr>
            <a:r>
              <a:rPr lang="en">
                <a:latin typeface="Libre Franklin Medium"/>
                <a:ea typeface="Libre Franklin Medium"/>
                <a:cs typeface="Libre Franklin Medium"/>
                <a:sym typeface="Libre Franklin Medium"/>
              </a:rPr>
              <a:t>Addressing inefficiencies</a:t>
            </a:r>
            <a:endParaRPr/>
          </a:p>
          <a:p>
            <a:pPr indent="-177800" lvl="1" marL="520700" rtl="0" algn="l">
              <a:lnSpc>
                <a:spcPct val="90000"/>
              </a:lnSpc>
              <a:spcBef>
                <a:spcPts val="400"/>
              </a:spcBef>
              <a:spcAft>
                <a:spcPts val="0"/>
              </a:spcAft>
              <a:buClr>
                <a:schemeClr val="dk1"/>
              </a:buClr>
              <a:buSzPts val="1800"/>
              <a:buChar char="•"/>
            </a:pPr>
            <a:r>
              <a:rPr lang="en">
                <a:latin typeface="Libre Franklin Medium"/>
                <a:ea typeface="Libre Franklin Medium"/>
                <a:cs typeface="Libre Franklin Medium"/>
                <a:sym typeface="Libre Franklin Medium"/>
              </a:rPr>
              <a:t>Reviewing procedures &amp; ops</a:t>
            </a:r>
            <a:endParaRPr/>
          </a:p>
          <a:p>
            <a:pPr indent="-177800" lvl="1" marL="520700" rtl="0" algn="l">
              <a:lnSpc>
                <a:spcPct val="90000"/>
              </a:lnSpc>
              <a:spcBef>
                <a:spcPts val="400"/>
              </a:spcBef>
              <a:spcAft>
                <a:spcPts val="0"/>
              </a:spcAft>
              <a:buClr>
                <a:schemeClr val="dk1"/>
              </a:buClr>
              <a:buSzPts val="1800"/>
              <a:buChar char="•"/>
            </a:pPr>
            <a:r>
              <a:rPr lang="en">
                <a:latin typeface="Libre Franklin Medium"/>
                <a:ea typeface="Libre Franklin Medium"/>
                <a:cs typeface="Libre Franklin Medium"/>
                <a:sym typeface="Libre Franklin Medium"/>
              </a:rPr>
              <a:t>Improve activity monitoring procedures</a:t>
            </a:r>
            <a:endParaRPr/>
          </a:p>
          <a:p>
            <a:pPr indent="-177800" lvl="1" marL="520700" rtl="0" algn="l">
              <a:lnSpc>
                <a:spcPct val="90000"/>
              </a:lnSpc>
              <a:spcBef>
                <a:spcPts val="400"/>
              </a:spcBef>
              <a:spcAft>
                <a:spcPts val="0"/>
              </a:spcAft>
              <a:buClr>
                <a:schemeClr val="dk1"/>
              </a:buClr>
              <a:buSzPts val="1800"/>
              <a:buChar char="•"/>
            </a:pPr>
            <a:r>
              <a:rPr lang="en">
                <a:latin typeface="Libre Franklin Medium"/>
                <a:ea typeface="Libre Franklin Medium"/>
                <a:cs typeface="Libre Franklin Medium"/>
                <a:sym typeface="Libre Franklin Medium"/>
              </a:rPr>
              <a:t>Writing climate action plan</a:t>
            </a:r>
            <a:endParaRPr/>
          </a:p>
        </p:txBody>
      </p:sp>
      <p:pic>
        <p:nvPicPr>
          <p:cNvPr id="1363" name="Google Shape;1363;p145"/>
          <p:cNvPicPr preferRelativeResize="0"/>
          <p:nvPr/>
        </p:nvPicPr>
        <p:blipFill rotWithShape="1">
          <a:blip r:embed="rId5">
            <a:alphaModFix/>
          </a:blip>
          <a:srcRect b="58145" l="9274" r="9510" t="17659"/>
          <a:stretch/>
        </p:blipFill>
        <p:spPr>
          <a:xfrm>
            <a:off x="5265966" y="4555672"/>
            <a:ext cx="3878034" cy="58782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8" name="Shape 1368"/>
        <p:cNvGrpSpPr/>
        <p:nvPr/>
      </p:nvGrpSpPr>
      <p:grpSpPr>
        <a:xfrm>
          <a:off x="0" y="0"/>
          <a:ext cx="0" cy="0"/>
          <a:chOff x="0" y="0"/>
          <a:chExt cx="0" cy="0"/>
        </a:xfrm>
      </p:grpSpPr>
      <p:pic>
        <p:nvPicPr>
          <p:cNvPr descr="pptback.jpg" id="1369" name="Google Shape;1369;p146"/>
          <p:cNvPicPr preferRelativeResize="0"/>
          <p:nvPr/>
        </p:nvPicPr>
        <p:blipFill rotWithShape="1">
          <a:blip r:embed="rId3">
            <a:alphaModFix/>
          </a:blip>
          <a:srcRect b="0" l="0" r="0" t="0"/>
          <a:stretch/>
        </p:blipFill>
        <p:spPr>
          <a:xfrm>
            <a:off x="0" y="0"/>
            <a:ext cx="9144000" cy="800100"/>
          </a:xfrm>
          <a:prstGeom prst="rect">
            <a:avLst/>
          </a:prstGeom>
          <a:noFill/>
          <a:ln>
            <a:noFill/>
          </a:ln>
        </p:spPr>
      </p:pic>
      <p:sp>
        <p:nvSpPr>
          <p:cNvPr id="1370" name="Google Shape;1370;p146"/>
          <p:cNvSpPr txBox="1"/>
          <p:nvPr/>
        </p:nvSpPr>
        <p:spPr>
          <a:xfrm>
            <a:off x="1959160" y="102754"/>
            <a:ext cx="5225700" cy="484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2700">
                <a:solidFill>
                  <a:schemeClr val="lt1"/>
                </a:solidFill>
                <a:latin typeface="Libre Franklin Medium"/>
                <a:ea typeface="Libre Franklin Medium"/>
                <a:cs typeface="Libre Franklin Medium"/>
                <a:sym typeface="Libre Franklin Medium"/>
              </a:rPr>
              <a:t>GCoM  Membership</a:t>
            </a:r>
            <a:endParaRPr sz="1100"/>
          </a:p>
        </p:txBody>
      </p:sp>
      <p:sp>
        <p:nvSpPr>
          <p:cNvPr id="1371" name="Google Shape;1371;p146"/>
          <p:cNvSpPr txBox="1"/>
          <p:nvPr>
            <p:ph idx="2" type="body"/>
          </p:nvPr>
        </p:nvSpPr>
        <p:spPr>
          <a:xfrm>
            <a:off x="4451087" y="1360923"/>
            <a:ext cx="3886200" cy="3263400"/>
          </a:xfrm>
          <a:prstGeom prst="rect">
            <a:avLst/>
          </a:prstGeom>
          <a:noFill/>
          <a:ln>
            <a:noFill/>
          </a:ln>
        </p:spPr>
        <p:txBody>
          <a:bodyPr anchorCtr="0" anchor="t" bIns="34275" lIns="68575" spcFirstLastPara="1" rIns="68575" wrap="square" tIns="34275">
            <a:normAutofit/>
          </a:bodyPr>
          <a:lstStyle/>
          <a:p>
            <a:pPr indent="0" lvl="1" marL="342900" rtl="0" algn="l">
              <a:lnSpc>
                <a:spcPct val="90000"/>
              </a:lnSpc>
              <a:spcBef>
                <a:spcPts val="0"/>
              </a:spcBef>
              <a:spcAft>
                <a:spcPts val="0"/>
              </a:spcAft>
              <a:buClr>
                <a:schemeClr val="dk1"/>
              </a:buClr>
              <a:buSzPts val="1800"/>
              <a:buNone/>
            </a:pPr>
            <a:r>
              <a:t/>
            </a:r>
            <a:endParaRPr/>
          </a:p>
          <a:p>
            <a:pPr indent="-63500" lvl="1" marL="520700" rtl="0" algn="l">
              <a:lnSpc>
                <a:spcPct val="90000"/>
              </a:lnSpc>
              <a:spcBef>
                <a:spcPts val="400"/>
              </a:spcBef>
              <a:spcAft>
                <a:spcPts val="0"/>
              </a:spcAft>
              <a:buClr>
                <a:schemeClr val="dk1"/>
              </a:buClr>
              <a:buSzPts val="1800"/>
              <a:buNone/>
            </a:pPr>
            <a:r>
              <a:t/>
            </a:r>
            <a:endParaRPr/>
          </a:p>
          <a:p>
            <a:pPr indent="0" lvl="1" marL="342900" rtl="0" algn="l">
              <a:lnSpc>
                <a:spcPct val="90000"/>
              </a:lnSpc>
              <a:spcBef>
                <a:spcPts val="400"/>
              </a:spcBef>
              <a:spcAft>
                <a:spcPts val="0"/>
              </a:spcAft>
              <a:buClr>
                <a:schemeClr val="dk1"/>
              </a:buClr>
              <a:buSzPts val="1800"/>
              <a:buNone/>
            </a:pPr>
            <a:r>
              <a:t/>
            </a:r>
            <a:endParaRPr/>
          </a:p>
          <a:p>
            <a:pPr indent="0" lvl="1" marL="342900" rtl="0" algn="l">
              <a:lnSpc>
                <a:spcPct val="90000"/>
              </a:lnSpc>
              <a:spcBef>
                <a:spcPts val="400"/>
              </a:spcBef>
              <a:spcAft>
                <a:spcPts val="0"/>
              </a:spcAft>
              <a:buClr>
                <a:schemeClr val="dk1"/>
              </a:buClr>
              <a:buSzPts val="1800"/>
              <a:buNone/>
            </a:pPr>
            <a:r>
              <a:t/>
            </a:r>
            <a:endParaRPr/>
          </a:p>
        </p:txBody>
      </p:sp>
      <p:sp>
        <p:nvSpPr>
          <p:cNvPr id="1372" name="Google Shape;1372;p146"/>
          <p:cNvSpPr txBox="1"/>
          <p:nvPr/>
        </p:nvSpPr>
        <p:spPr>
          <a:xfrm>
            <a:off x="1959160" y="1033558"/>
            <a:ext cx="6691200" cy="3076500"/>
          </a:xfrm>
          <a:prstGeom prst="rect">
            <a:avLst/>
          </a:prstGeom>
          <a:noFill/>
          <a:ln>
            <a:noFill/>
          </a:ln>
        </p:spPr>
        <p:txBody>
          <a:bodyPr anchorCtr="0" anchor="t" bIns="34275" lIns="68575" spcFirstLastPara="1" rIns="68575" wrap="square" tIns="34275">
            <a:noAutofit/>
          </a:bodyPr>
          <a:lstStyle/>
          <a:p>
            <a:pPr indent="0" lvl="0" marL="0" marR="0" rtl="0" algn="just">
              <a:lnSpc>
                <a:spcPct val="90000"/>
              </a:lnSpc>
              <a:spcBef>
                <a:spcPts val="0"/>
              </a:spcBef>
              <a:spcAft>
                <a:spcPts val="0"/>
              </a:spcAft>
              <a:buClr>
                <a:srgbClr val="000000"/>
              </a:buClr>
              <a:buSzPts val="1400"/>
              <a:buFont typeface="Arial"/>
              <a:buNone/>
            </a:pPr>
            <a:r>
              <a:rPr lang="en" sz="1400">
                <a:solidFill>
                  <a:srgbClr val="000000"/>
                </a:solidFill>
                <a:latin typeface="Libre Franklin Medium"/>
                <a:ea typeface="Libre Franklin Medium"/>
                <a:cs typeface="Libre Franklin Medium"/>
                <a:sym typeface="Libre Franklin Medium"/>
              </a:rPr>
              <a:t>Pledged to implement policies and undertake </a:t>
            </a:r>
            <a:r>
              <a:rPr lang="en" sz="1400">
                <a:solidFill>
                  <a:schemeClr val="dk1"/>
                </a:solidFill>
                <a:latin typeface="Libre Franklin Medium"/>
                <a:ea typeface="Libre Franklin Medium"/>
                <a:cs typeface="Libre Franklin Medium"/>
                <a:sym typeface="Libre Franklin Medium"/>
              </a:rPr>
              <a:t>measures </a:t>
            </a:r>
            <a:r>
              <a:rPr lang="en" sz="1400">
                <a:solidFill>
                  <a:srgbClr val="000000"/>
                </a:solidFill>
                <a:latin typeface="Libre Franklin Medium"/>
                <a:ea typeface="Libre Franklin Medium"/>
                <a:cs typeface="Libre Franklin Medium"/>
                <a:sym typeface="Libre Franklin Medium"/>
              </a:rPr>
              <a:t>to (i) reduce / limit greenhouse gas emissions, (ii) prepare for the impacts of climate change, (iii) increase access to sustainable energy, and (iv) track progress toward these objectives. Specifically, within no more than three years of this commitment, </a:t>
            </a:r>
            <a:r>
              <a:rPr lang="en" sz="1400">
                <a:solidFill>
                  <a:schemeClr val="dk1"/>
                </a:solidFill>
                <a:latin typeface="Libre Franklin Medium"/>
                <a:ea typeface="Libre Franklin Medium"/>
                <a:cs typeface="Libre Franklin Medium"/>
                <a:sym typeface="Libre Franklin Medium"/>
              </a:rPr>
              <a:t>we</a:t>
            </a:r>
            <a:r>
              <a:rPr b="1" lang="en" sz="1400">
                <a:solidFill>
                  <a:srgbClr val="1686C7"/>
                </a:solidFill>
                <a:latin typeface="Libre Franklin Medium"/>
                <a:ea typeface="Libre Franklin Medium"/>
                <a:cs typeface="Libre Franklin Medium"/>
                <a:sym typeface="Libre Franklin Medium"/>
              </a:rPr>
              <a:t> </a:t>
            </a:r>
            <a:r>
              <a:rPr lang="en" sz="1400">
                <a:solidFill>
                  <a:srgbClr val="000000"/>
                </a:solidFill>
                <a:latin typeface="Libre Franklin Medium"/>
                <a:ea typeface="Libre Franklin Medium"/>
                <a:cs typeface="Libre Franklin Medium"/>
                <a:sym typeface="Libre Franklin Medium"/>
              </a:rPr>
              <a:t>pledge to develop, formally adopt and report on the following:  </a:t>
            </a:r>
            <a:endParaRPr sz="1100"/>
          </a:p>
          <a:p>
            <a:pPr indent="0" lvl="0" marL="0" marR="0" rtl="0" algn="just">
              <a:lnSpc>
                <a:spcPct val="90000"/>
              </a:lnSpc>
              <a:spcBef>
                <a:spcPts val="900"/>
              </a:spcBef>
              <a:spcAft>
                <a:spcPts val="0"/>
              </a:spcAft>
              <a:buClr>
                <a:schemeClr val="dk1"/>
              </a:buClr>
              <a:buSzPts val="1400"/>
              <a:buFont typeface="Arial"/>
              <a:buNone/>
            </a:pPr>
            <a:r>
              <a:t/>
            </a:r>
            <a:endParaRPr sz="1400">
              <a:solidFill>
                <a:srgbClr val="000000"/>
              </a:solidFill>
              <a:latin typeface="Libre Franklin Medium"/>
              <a:ea typeface="Libre Franklin Medium"/>
              <a:cs typeface="Libre Franklin Medium"/>
              <a:sym typeface="Libre Franklin Medium"/>
            </a:endParaRPr>
          </a:p>
          <a:p>
            <a:pPr indent="-177800" lvl="0" marL="177800" marR="0" rtl="0" algn="just">
              <a:lnSpc>
                <a:spcPct val="90000"/>
              </a:lnSpc>
              <a:spcBef>
                <a:spcPts val="900"/>
              </a:spcBef>
              <a:spcAft>
                <a:spcPts val="0"/>
              </a:spcAft>
              <a:buClr>
                <a:schemeClr val="dk1"/>
              </a:buClr>
              <a:buSzPts val="1400"/>
              <a:buFont typeface="Noto Sans Symbols"/>
              <a:buChar char="✔"/>
            </a:pPr>
            <a:r>
              <a:rPr lang="en" sz="1400">
                <a:solidFill>
                  <a:schemeClr val="dk1"/>
                </a:solidFill>
                <a:latin typeface="Libre Franklin Medium"/>
                <a:ea typeface="Libre Franklin Medium"/>
                <a:cs typeface="Libre Franklin Medium"/>
                <a:sym typeface="Libre Franklin Medium"/>
              </a:rPr>
              <a:t>A community –scale greenhouse gas (GHG) emission inventory</a:t>
            </a:r>
            <a:endParaRPr sz="1100"/>
          </a:p>
          <a:p>
            <a:pPr indent="-177800" lvl="0" marL="177800" marR="0" rtl="0" algn="just">
              <a:lnSpc>
                <a:spcPct val="90000"/>
              </a:lnSpc>
              <a:spcBef>
                <a:spcPts val="900"/>
              </a:spcBef>
              <a:spcAft>
                <a:spcPts val="0"/>
              </a:spcAft>
              <a:buClr>
                <a:srgbClr val="000000"/>
              </a:buClr>
              <a:buSzPts val="1400"/>
              <a:buFont typeface="Noto Sans Symbols"/>
              <a:buChar char="✔"/>
            </a:pPr>
            <a:r>
              <a:rPr lang="en" sz="1400">
                <a:solidFill>
                  <a:srgbClr val="000000"/>
                </a:solidFill>
                <a:latin typeface="Libre Franklin Medium"/>
                <a:ea typeface="Libre Franklin Medium"/>
                <a:cs typeface="Libre Franklin Medium"/>
                <a:sym typeface="Libre Franklin Medium"/>
              </a:rPr>
              <a:t>Ambitious, measurable and time-bound target(s) to reduce/limit greenhouse gas emissions; </a:t>
            </a:r>
            <a:endParaRPr sz="1400">
              <a:solidFill>
                <a:schemeClr val="dk1"/>
              </a:solidFill>
              <a:latin typeface="Libre Franklin Medium"/>
              <a:ea typeface="Libre Franklin Medium"/>
              <a:cs typeface="Libre Franklin Medium"/>
              <a:sym typeface="Libre Franklin Medium"/>
            </a:endParaRPr>
          </a:p>
          <a:p>
            <a:pPr indent="-254000" lvl="0" marL="254000" marR="0" rtl="0" algn="just">
              <a:lnSpc>
                <a:spcPct val="90000"/>
              </a:lnSpc>
              <a:spcBef>
                <a:spcPts val="900"/>
              </a:spcBef>
              <a:spcAft>
                <a:spcPts val="0"/>
              </a:spcAft>
              <a:buClr>
                <a:srgbClr val="000000"/>
              </a:buClr>
              <a:buSzPts val="1400"/>
              <a:buFont typeface="Noto Sans Symbols"/>
              <a:buChar char="∙"/>
            </a:pPr>
            <a:r>
              <a:rPr lang="en" sz="1400">
                <a:solidFill>
                  <a:srgbClr val="000000"/>
                </a:solidFill>
                <a:latin typeface="Libre Franklin Medium"/>
                <a:ea typeface="Libre Franklin Medium"/>
                <a:cs typeface="Libre Franklin Medium"/>
                <a:sym typeface="Libre Franklin Medium"/>
              </a:rPr>
              <a:t>An assessment of climate hazards and vulnerabilities; </a:t>
            </a:r>
            <a:endParaRPr sz="1100"/>
          </a:p>
          <a:p>
            <a:pPr indent="-254000" lvl="0" marL="254000" marR="0" rtl="0" algn="just">
              <a:lnSpc>
                <a:spcPct val="90000"/>
              </a:lnSpc>
              <a:spcBef>
                <a:spcPts val="800"/>
              </a:spcBef>
              <a:spcAft>
                <a:spcPts val="0"/>
              </a:spcAft>
              <a:buClr>
                <a:srgbClr val="000000"/>
              </a:buClr>
              <a:buSzPts val="1400"/>
              <a:buFont typeface="Noto Sans Symbols"/>
              <a:buChar char="∙"/>
            </a:pPr>
            <a:r>
              <a:rPr lang="en" sz="1400">
                <a:solidFill>
                  <a:srgbClr val="000000"/>
                </a:solidFill>
                <a:latin typeface="Libre Franklin Medium"/>
                <a:ea typeface="Libre Franklin Medium"/>
                <a:cs typeface="Libre Franklin Medium"/>
                <a:sym typeface="Libre Franklin Medium"/>
              </a:rPr>
              <a:t>Ambitious adaptation vision and goals, based on quantified scientific evidence when possible, to increase local resilience to climate change; </a:t>
            </a:r>
            <a:endParaRPr sz="1400">
              <a:solidFill>
                <a:schemeClr val="dk1"/>
              </a:solidFill>
              <a:latin typeface="Libre Franklin Medium"/>
              <a:ea typeface="Libre Franklin Medium"/>
              <a:cs typeface="Libre Franklin Medium"/>
              <a:sym typeface="Libre Franklin Medium"/>
            </a:endParaRPr>
          </a:p>
          <a:p>
            <a:pPr indent="-254000" lvl="0" marL="254000" marR="0" rtl="0" algn="just">
              <a:lnSpc>
                <a:spcPct val="90000"/>
              </a:lnSpc>
              <a:spcBef>
                <a:spcPts val="800"/>
              </a:spcBef>
              <a:spcAft>
                <a:spcPts val="0"/>
              </a:spcAft>
              <a:buClr>
                <a:srgbClr val="000000"/>
              </a:buClr>
              <a:buSzPts val="1400"/>
              <a:buFont typeface="Noto Sans Symbols"/>
              <a:buChar char="∙"/>
            </a:pPr>
            <a:r>
              <a:rPr lang="en" sz="1400">
                <a:solidFill>
                  <a:srgbClr val="000000"/>
                </a:solidFill>
                <a:latin typeface="Libre Franklin Medium"/>
                <a:ea typeface="Libre Franklin Medium"/>
                <a:cs typeface="Libre Franklin Medium"/>
                <a:sym typeface="Libre Franklin Medium"/>
              </a:rPr>
              <a:t>Ambitious and just goal to improve access to sustainable energy; and</a:t>
            </a:r>
            <a:endParaRPr sz="1400">
              <a:solidFill>
                <a:schemeClr val="dk1"/>
              </a:solidFill>
              <a:latin typeface="Libre Franklin Medium"/>
              <a:ea typeface="Libre Franklin Medium"/>
              <a:cs typeface="Libre Franklin Medium"/>
              <a:sym typeface="Libre Franklin Medium"/>
            </a:endParaRPr>
          </a:p>
          <a:p>
            <a:pPr indent="-254000" lvl="0" marL="254000" marR="0" rtl="0" algn="just">
              <a:lnSpc>
                <a:spcPct val="90000"/>
              </a:lnSpc>
              <a:spcBef>
                <a:spcPts val="800"/>
              </a:spcBef>
              <a:spcAft>
                <a:spcPts val="0"/>
              </a:spcAft>
              <a:buClr>
                <a:srgbClr val="000000"/>
              </a:buClr>
              <a:buSzPts val="1400"/>
              <a:buFont typeface="Noto Sans Symbols"/>
              <a:buChar char="∙"/>
            </a:pPr>
            <a:r>
              <a:rPr lang="en" sz="1400">
                <a:solidFill>
                  <a:srgbClr val="000000"/>
                </a:solidFill>
                <a:latin typeface="Libre Franklin Medium"/>
                <a:ea typeface="Libre Franklin Medium"/>
                <a:cs typeface="Libre Franklin Medium"/>
                <a:sym typeface="Libre Franklin Medium"/>
              </a:rPr>
              <a:t>Plan(s) to address climate change mitigation / low emission development, climate resilience and adaptation, and access to sustainable energy, including provisions for regular (annual or biennial) progress reports.</a:t>
            </a:r>
            <a:endParaRPr sz="1400">
              <a:solidFill>
                <a:schemeClr val="dk1"/>
              </a:solidFill>
              <a:latin typeface="Libre Franklin Medium"/>
              <a:ea typeface="Libre Franklin Medium"/>
              <a:cs typeface="Libre Franklin Medium"/>
              <a:sym typeface="Libre Franklin Medium"/>
            </a:endParaRPr>
          </a:p>
          <a:p>
            <a:pPr indent="-88900" lvl="0" marL="177800" marR="0" rtl="0" algn="l">
              <a:lnSpc>
                <a:spcPct val="90000"/>
              </a:lnSpc>
              <a:spcBef>
                <a:spcPts val="1100"/>
              </a:spcBef>
              <a:spcAft>
                <a:spcPts val="0"/>
              </a:spcAft>
              <a:buClr>
                <a:schemeClr val="dk1"/>
              </a:buClr>
              <a:buSzPts val="1400"/>
              <a:buFont typeface="Arial"/>
              <a:buNone/>
            </a:pPr>
            <a:r>
              <a:t/>
            </a:r>
            <a:endParaRPr sz="1400">
              <a:solidFill>
                <a:schemeClr val="dk1"/>
              </a:solidFill>
              <a:latin typeface="Libre Franklin Medium"/>
              <a:ea typeface="Libre Franklin Medium"/>
              <a:cs typeface="Libre Franklin Medium"/>
              <a:sym typeface="Libre Franklin Medium"/>
            </a:endParaRPr>
          </a:p>
          <a:p>
            <a:pPr indent="0" lvl="0" marL="0" marR="0" rtl="0" algn="l">
              <a:lnSpc>
                <a:spcPct val="90000"/>
              </a:lnSpc>
              <a:spcBef>
                <a:spcPts val="800"/>
              </a:spcBef>
              <a:spcAft>
                <a:spcPts val="0"/>
              </a:spcAft>
              <a:buClr>
                <a:schemeClr val="dk1"/>
              </a:buClr>
              <a:buSzPts val="1400"/>
              <a:buFont typeface="Arial"/>
              <a:buNone/>
            </a:pPr>
            <a:r>
              <a:t/>
            </a:r>
            <a:endParaRPr sz="1400">
              <a:solidFill>
                <a:schemeClr val="dk1"/>
              </a:solidFill>
              <a:latin typeface="Libre Franklin Medium"/>
              <a:ea typeface="Libre Franklin Medium"/>
              <a:cs typeface="Libre Franklin Medium"/>
              <a:sym typeface="Libre Franklin Medium"/>
            </a:endParaRPr>
          </a:p>
          <a:p>
            <a:pPr indent="0" lvl="1" marL="342900" marR="0" rtl="0" algn="l">
              <a:lnSpc>
                <a:spcPct val="90000"/>
              </a:lnSpc>
              <a:spcBef>
                <a:spcPts val="400"/>
              </a:spcBef>
              <a:spcAft>
                <a:spcPts val="0"/>
              </a:spcAft>
              <a:buClr>
                <a:schemeClr val="dk1"/>
              </a:buClr>
              <a:buSzPts val="1400"/>
              <a:buFont typeface="Arial"/>
              <a:buNone/>
            </a:pPr>
            <a:r>
              <a:t/>
            </a:r>
            <a:endParaRPr b="0" i="0" sz="1400" u="none" cap="none" strike="noStrike">
              <a:solidFill>
                <a:schemeClr val="dk1"/>
              </a:solidFill>
              <a:latin typeface="Libre Franklin Medium"/>
              <a:ea typeface="Libre Franklin Medium"/>
              <a:cs typeface="Libre Franklin Medium"/>
              <a:sym typeface="Libre Franklin Medium"/>
            </a:endParaRPr>
          </a:p>
          <a:p>
            <a:pPr indent="0" lvl="1" marL="342900" marR="0" rtl="0" algn="l">
              <a:lnSpc>
                <a:spcPct val="90000"/>
              </a:lnSpc>
              <a:spcBef>
                <a:spcPts val="400"/>
              </a:spcBef>
              <a:spcAft>
                <a:spcPts val="0"/>
              </a:spcAft>
              <a:buClr>
                <a:schemeClr val="dk1"/>
              </a:buClr>
              <a:buSzPts val="1400"/>
              <a:buFont typeface="Arial"/>
              <a:buNone/>
            </a:pPr>
            <a:r>
              <a:t/>
            </a:r>
            <a:endParaRPr b="0" i="0" sz="1400" u="none" cap="none" strike="noStrike">
              <a:solidFill>
                <a:schemeClr val="dk1"/>
              </a:solidFill>
              <a:latin typeface="Libre Franklin Medium"/>
              <a:ea typeface="Libre Franklin Medium"/>
              <a:cs typeface="Libre Franklin Medium"/>
              <a:sym typeface="Libre Franklin Medium"/>
            </a:endParaRPr>
          </a:p>
        </p:txBody>
      </p:sp>
      <p:pic>
        <p:nvPicPr>
          <p:cNvPr id="1373" name="Google Shape;1373;p146"/>
          <p:cNvPicPr preferRelativeResize="0"/>
          <p:nvPr/>
        </p:nvPicPr>
        <p:blipFill rotWithShape="1">
          <a:blip r:embed="rId4">
            <a:alphaModFix/>
          </a:blip>
          <a:srcRect b="0" l="0" r="0" t="0"/>
          <a:stretch/>
        </p:blipFill>
        <p:spPr>
          <a:xfrm>
            <a:off x="280197" y="1184277"/>
            <a:ext cx="1482115" cy="1424220"/>
          </a:xfrm>
          <a:prstGeom prst="rect">
            <a:avLst/>
          </a:prstGeom>
          <a:noFill/>
          <a:ln>
            <a:noFill/>
          </a:ln>
        </p:spPr>
      </p:pic>
      <p:sp>
        <p:nvSpPr>
          <p:cNvPr id="1374" name="Google Shape;1374;p146"/>
          <p:cNvSpPr/>
          <p:nvPr/>
        </p:nvSpPr>
        <p:spPr>
          <a:xfrm>
            <a:off x="1762312" y="3183175"/>
            <a:ext cx="393600" cy="23820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id="1375" name="Google Shape;1375;p146"/>
          <p:cNvPicPr preferRelativeResize="0"/>
          <p:nvPr/>
        </p:nvPicPr>
        <p:blipFill rotWithShape="1">
          <a:blip r:embed="rId5">
            <a:alphaModFix/>
          </a:blip>
          <a:srcRect b="7127" l="5416" r="4913" t="13771"/>
          <a:stretch/>
        </p:blipFill>
        <p:spPr>
          <a:xfrm>
            <a:off x="118384" y="4552"/>
            <a:ext cx="1681841" cy="87174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0" name="Shape 1380"/>
        <p:cNvGrpSpPr/>
        <p:nvPr/>
      </p:nvGrpSpPr>
      <p:grpSpPr>
        <a:xfrm>
          <a:off x="0" y="0"/>
          <a:ext cx="0" cy="0"/>
          <a:chOff x="0" y="0"/>
          <a:chExt cx="0" cy="0"/>
        </a:xfrm>
      </p:grpSpPr>
      <p:pic>
        <p:nvPicPr>
          <p:cNvPr descr="pptback.jpg" id="1381" name="Google Shape;1381;p147"/>
          <p:cNvPicPr preferRelativeResize="0"/>
          <p:nvPr/>
        </p:nvPicPr>
        <p:blipFill rotWithShape="1">
          <a:blip r:embed="rId3">
            <a:alphaModFix/>
          </a:blip>
          <a:srcRect b="0" l="0" r="0" t="0"/>
          <a:stretch/>
        </p:blipFill>
        <p:spPr>
          <a:xfrm>
            <a:off x="0" y="-7354"/>
            <a:ext cx="9144000" cy="807454"/>
          </a:xfrm>
          <a:prstGeom prst="rect">
            <a:avLst/>
          </a:prstGeom>
          <a:noFill/>
          <a:ln>
            <a:noFill/>
          </a:ln>
        </p:spPr>
      </p:pic>
      <p:sp>
        <p:nvSpPr>
          <p:cNvPr id="1382" name="Google Shape;1382;p147"/>
          <p:cNvSpPr txBox="1"/>
          <p:nvPr/>
        </p:nvSpPr>
        <p:spPr>
          <a:xfrm>
            <a:off x="2320996" y="149985"/>
            <a:ext cx="61371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400">
                <a:solidFill>
                  <a:schemeClr val="lt1"/>
                </a:solidFill>
                <a:latin typeface="Libre Franklin Medium"/>
                <a:ea typeface="Libre Franklin Medium"/>
                <a:cs typeface="Libre Franklin Medium"/>
                <a:sym typeface="Libre Franklin Medium"/>
              </a:rPr>
              <a:t>Region-wide CO</a:t>
            </a:r>
            <a:r>
              <a:rPr baseline="-25000" lang="en" sz="2400">
                <a:solidFill>
                  <a:schemeClr val="lt1"/>
                </a:solidFill>
                <a:latin typeface="Libre Franklin Medium"/>
                <a:ea typeface="Libre Franklin Medium"/>
                <a:cs typeface="Libre Franklin Medium"/>
                <a:sym typeface="Libre Franklin Medium"/>
              </a:rPr>
              <a:t>2</a:t>
            </a:r>
            <a:r>
              <a:rPr lang="en" sz="2400">
                <a:solidFill>
                  <a:schemeClr val="lt1"/>
                </a:solidFill>
                <a:latin typeface="Libre Franklin Medium"/>
                <a:ea typeface="Libre Franklin Medium"/>
                <a:cs typeface="Libre Franklin Medium"/>
                <a:sym typeface="Libre Franklin Medium"/>
              </a:rPr>
              <a:t>e Emissions by Sector </a:t>
            </a:r>
            <a:endParaRPr sz="800"/>
          </a:p>
        </p:txBody>
      </p:sp>
      <p:graphicFrame>
        <p:nvGraphicFramePr>
          <p:cNvPr id="1383" name="Google Shape;1383;p147"/>
          <p:cNvGraphicFramePr/>
          <p:nvPr/>
        </p:nvGraphicFramePr>
        <p:xfrm>
          <a:off x="3383987" y="912371"/>
          <a:ext cx="3000000" cy="3000000"/>
        </p:xfrm>
        <a:graphic>
          <a:graphicData uri="http://schemas.openxmlformats.org/drawingml/2006/table">
            <a:tbl>
              <a:tblPr>
                <a:noFill/>
                <a:tableStyleId>{15D73DAB-3D85-4ED5-9C6D-C4171FBD3589}</a:tableStyleId>
              </a:tblPr>
              <a:tblGrid>
                <a:gridCol w="1702375"/>
                <a:gridCol w="1162050"/>
                <a:gridCol w="962900"/>
                <a:gridCol w="847650"/>
                <a:gridCol w="1004250"/>
              </a:tblGrid>
              <a:tr h="209200">
                <a:tc>
                  <a:txBody>
                    <a:bodyPr/>
                    <a:lstStyle/>
                    <a:p>
                      <a:pPr indent="0" lvl="0" marL="0" marR="0" rtl="0" algn="ctr">
                        <a:spcBef>
                          <a:spcPts val="0"/>
                        </a:spcBef>
                        <a:spcAft>
                          <a:spcPts val="0"/>
                        </a:spcAft>
                        <a:buNone/>
                      </a:pPr>
                      <a:r>
                        <a:rPr b="1" lang="en" sz="900" u="none" cap="none" strike="noStrike">
                          <a:solidFill>
                            <a:srgbClr val="000000"/>
                          </a:solidFill>
                        </a:rPr>
                        <a:t>Sector</a:t>
                      </a:r>
                      <a:endParaRPr b="1" i="0" sz="900" u="none" cap="none" strike="noStrike">
                        <a:solidFill>
                          <a:srgbClr val="000000"/>
                        </a:solidFill>
                        <a:latin typeface="Arial"/>
                        <a:ea typeface="Arial"/>
                        <a:cs typeface="Arial"/>
                        <a:sym typeface="Arial"/>
                      </a:endParaRPr>
                    </a:p>
                  </a:txBody>
                  <a:tcPr marT="5725" marB="0" marR="5725" marL="5725" anchor="b">
                    <a:solidFill>
                      <a:srgbClr val="D8D8D8"/>
                    </a:solidFill>
                  </a:tcPr>
                </a:tc>
                <a:tc>
                  <a:txBody>
                    <a:bodyPr/>
                    <a:lstStyle/>
                    <a:p>
                      <a:pPr indent="0" lvl="0" marL="0" marR="0" rtl="0" algn="ctr">
                        <a:spcBef>
                          <a:spcPts val="0"/>
                        </a:spcBef>
                        <a:spcAft>
                          <a:spcPts val="0"/>
                        </a:spcAft>
                        <a:buNone/>
                      </a:pPr>
                      <a:r>
                        <a:rPr b="1" lang="en" sz="900" u="none" cap="none" strike="noStrike">
                          <a:solidFill>
                            <a:srgbClr val="000000"/>
                          </a:solidFill>
                        </a:rPr>
                        <a:t>Fuel or Source</a:t>
                      </a:r>
                      <a:endParaRPr b="1" i="0" sz="900" u="none" cap="none" strike="noStrike">
                        <a:solidFill>
                          <a:srgbClr val="000000"/>
                        </a:solidFill>
                        <a:latin typeface="Arial"/>
                        <a:ea typeface="Arial"/>
                        <a:cs typeface="Arial"/>
                        <a:sym typeface="Arial"/>
                      </a:endParaRPr>
                    </a:p>
                  </a:txBody>
                  <a:tcPr marT="5725" marB="0" marR="5725" marL="5725" anchor="b">
                    <a:solidFill>
                      <a:srgbClr val="D8D8D8"/>
                    </a:solidFill>
                  </a:tcPr>
                </a:tc>
                <a:tc>
                  <a:txBody>
                    <a:bodyPr/>
                    <a:lstStyle/>
                    <a:p>
                      <a:pPr indent="0" lvl="0" marL="0" marR="0" rtl="0" algn="ctr">
                        <a:spcBef>
                          <a:spcPts val="0"/>
                        </a:spcBef>
                        <a:spcAft>
                          <a:spcPts val="0"/>
                        </a:spcAft>
                        <a:buNone/>
                      </a:pPr>
                      <a:r>
                        <a:rPr b="1" lang="en" sz="900" u="none" cap="none" strike="noStrike">
                          <a:solidFill>
                            <a:srgbClr val="000000"/>
                          </a:solidFill>
                        </a:rPr>
                        <a:t>Usage</a:t>
                      </a:r>
                      <a:endParaRPr b="1" i="0" sz="900" u="none" cap="none" strike="noStrike">
                        <a:solidFill>
                          <a:srgbClr val="000000"/>
                        </a:solidFill>
                        <a:latin typeface="Arial"/>
                        <a:ea typeface="Arial"/>
                        <a:cs typeface="Arial"/>
                        <a:sym typeface="Arial"/>
                      </a:endParaRPr>
                    </a:p>
                  </a:txBody>
                  <a:tcPr marT="5725" marB="0" marR="5725" marL="5725" anchor="b">
                    <a:solidFill>
                      <a:srgbClr val="D8D8D8"/>
                    </a:solidFill>
                  </a:tcPr>
                </a:tc>
                <a:tc>
                  <a:txBody>
                    <a:bodyPr/>
                    <a:lstStyle/>
                    <a:p>
                      <a:pPr indent="0" lvl="0" marL="0" marR="0" rtl="0" algn="ctr">
                        <a:spcBef>
                          <a:spcPts val="0"/>
                        </a:spcBef>
                        <a:spcAft>
                          <a:spcPts val="0"/>
                        </a:spcAft>
                        <a:buNone/>
                      </a:pPr>
                      <a:r>
                        <a:rPr b="1" lang="en" sz="900" u="none" cap="none" strike="noStrike">
                          <a:solidFill>
                            <a:srgbClr val="000000"/>
                          </a:solidFill>
                        </a:rPr>
                        <a:t>Usage Units</a:t>
                      </a:r>
                      <a:endParaRPr b="1" i="0" sz="900" u="none" cap="none" strike="noStrike">
                        <a:solidFill>
                          <a:srgbClr val="000000"/>
                        </a:solidFill>
                        <a:latin typeface="Arial"/>
                        <a:ea typeface="Arial"/>
                        <a:cs typeface="Arial"/>
                        <a:sym typeface="Arial"/>
                      </a:endParaRPr>
                    </a:p>
                  </a:txBody>
                  <a:tcPr marT="5725" marB="0" marR="5725" marL="5725" anchor="b">
                    <a:solidFill>
                      <a:srgbClr val="D8D8D8"/>
                    </a:solidFill>
                  </a:tcPr>
                </a:tc>
                <a:tc>
                  <a:txBody>
                    <a:bodyPr/>
                    <a:lstStyle/>
                    <a:p>
                      <a:pPr indent="0" lvl="0" marL="0" marR="0" rtl="0" algn="ctr">
                        <a:spcBef>
                          <a:spcPts val="0"/>
                        </a:spcBef>
                        <a:spcAft>
                          <a:spcPts val="0"/>
                        </a:spcAft>
                        <a:buNone/>
                      </a:pPr>
                      <a:r>
                        <a:rPr b="1" lang="en" sz="900" u="none" cap="none" strike="noStrike">
                          <a:solidFill>
                            <a:srgbClr val="000000"/>
                          </a:solidFill>
                        </a:rPr>
                        <a:t>Emissions</a:t>
                      </a:r>
                      <a:endParaRPr b="1" i="0" sz="900" u="none" cap="none" strike="noStrike">
                        <a:solidFill>
                          <a:srgbClr val="000000"/>
                        </a:solidFill>
                        <a:latin typeface="Arial"/>
                        <a:ea typeface="Arial"/>
                        <a:cs typeface="Arial"/>
                        <a:sym typeface="Arial"/>
                      </a:endParaRPr>
                    </a:p>
                  </a:txBody>
                  <a:tcPr marT="5725" marB="0" marR="5725" marL="5725" anchor="b">
                    <a:solidFill>
                      <a:srgbClr val="D8D8D8"/>
                    </a:solidFill>
                  </a:tcPr>
                </a:tc>
              </a:tr>
              <a:tr h="131150">
                <a:tc>
                  <a:txBody>
                    <a:bodyPr/>
                    <a:lstStyle/>
                    <a:p>
                      <a:pPr indent="0" lvl="0" marL="0" marR="0" rtl="0" algn="l">
                        <a:spcBef>
                          <a:spcPts val="0"/>
                        </a:spcBef>
                        <a:spcAft>
                          <a:spcPts val="0"/>
                        </a:spcAft>
                        <a:buNone/>
                      </a:pPr>
                      <a:r>
                        <a:rPr b="0" lang="en" sz="800" u="none" cap="none" strike="noStrike">
                          <a:solidFill>
                            <a:srgbClr val="000000"/>
                          </a:solidFill>
                          <a:latin typeface="Calibri"/>
                          <a:ea typeface="Calibri"/>
                          <a:cs typeface="Calibri"/>
                          <a:sym typeface="Calibri"/>
                        </a:rPr>
                        <a:t>Residential Energy</a:t>
                      </a:r>
                      <a:endParaRPr b="0" i="0" sz="800" u="none" cap="none" strike="noStrike">
                        <a:solidFill>
                          <a:srgbClr val="000000"/>
                        </a:solidFill>
                        <a:latin typeface="Calibri"/>
                        <a:ea typeface="Calibri"/>
                        <a:cs typeface="Calibri"/>
                        <a:sym typeface="Calibri"/>
                      </a:endParaRPr>
                    </a:p>
                  </a:txBody>
                  <a:tcPr marT="5725" marB="0" marR="5725" marL="5725" anchor="b">
                    <a:solidFill>
                      <a:srgbClr val="D8E2F3"/>
                    </a:solidFill>
                  </a:tcPr>
                </a:tc>
                <a:tc>
                  <a:txBody>
                    <a:bodyPr/>
                    <a:lstStyle/>
                    <a:p>
                      <a:pPr indent="0" lvl="0" marL="0" marR="0" rtl="0" algn="ctr">
                        <a:spcBef>
                          <a:spcPts val="0"/>
                        </a:spcBef>
                        <a:spcAft>
                          <a:spcPts val="0"/>
                        </a:spcAft>
                        <a:buNone/>
                      </a:pPr>
                      <a:r>
                        <a:rPr b="0" lang="en" sz="800" u="none" cap="none" strike="noStrike">
                          <a:solidFill>
                            <a:srgbClr val="000000"/>
                          </a:solidFill>
                          <a:latin typeface="Calibri"/>
                          <a:ea typeface="Calibri"/>
                          <a:cs typeface="Calibri"/>
                          <a:sym typeface="Calibri"/>
                        </a:rPr>
                        <a:t>Electricity</a:t>
                      </a:r>
                      <a:endParaRPr b="0" i="0" sz="800" u="none" cap="none" strike="noStrike">
                        <a:solidFill>
                          <a:srgbClr val="000000"/>
                        </a:solidFill>
                        <a:latin typeface="Calibri"/>
                        <a:ea typeface="Calibri"/>
                        <a:cs typeface="Calibri"/>
                        <a:sym typeface="Calibri"/>
                      </a:endParaRPr>
                    </a:p>
                  </a:txBody>
                  <a:tcPr marT="5725" marB="0" marR="5725" marL="5725" anchor="b">
                    <a:solidFill>
                      <a:srgbClr val="D8E2F3"/>
                    </a:solidFill>
                  </a:tcPr>
                </a:tc>
                <a:tc>
                  <a:txBody>
                    <a:bodyPr/>
                    <a:lstStyle/>
                    <a:p>
                      <a:pPr indent="0" lvl="0" marL="0" marR="0" rtl="0" algn="ctr">
                        <a:spcBef>
                          <a:spcPts val="0"/>
                        </a:spcBef>
                        <a:spcAft>
                          <a:spcPts val="0"/>
                        </a:spcAft>
                        <a:buNone/>
                      </a:pPr>
                      <a:r>
                        <a:rPr b="0" i="0" lang="en" sz="800" u="none" cap="none" strike="noStrike">
                          <a:solidFill>
                            <a:srgbClr val="000000"/>
                          </a:solidFill>
                          <a:latin typeface="Calibri"/>
                          <a:ea typeface="Calibri"/>
                          <a:cs typeface="Calibri"/>
                          <a:sym typeface="Calibri"/>
                        </a:rPr>
                        <a:t>34,427,810,716</a:t>
                      </a:r>
                      <a:endParaRPr sz="1100"/>
                    </a:p>
                  </a:txBody>
                  <a:tcPr marT="5725" marB="0" marR="5725" marL="5725" anchor="b">
                    <a:solidFill>
                      <a:srgbClr val="D8E2F3"/>
                    </a:solidFill>
                  </a:tcPr>
                </a:tc>
                <a:tc>
                  <a:txBody>
                    <a:bodyPr/>
                    <a:lstStyle/>
                    <a:p>
                      <a:pPr indent="0" lvl="0" marL="0" marR="0" rtl="0" algn="ctr">
                        <a:spcBef>
                          <a:spcPts val="0"/>
                        </a:spcBef>
                        <a:spcAft>
                          <a:spcPts val="0"/>
                        </a:spcAft>
                        <a:buNone/>
                      </a:pPr>
                      <a:r>
                        <a:rPr b="0" i="0" lang="en" sz="800" u="none" cap="none" strike="noStrike">
                          <a:solidFill>
                            <a:srgbClr val="000000"/>
                          </a:solidFill>
                          <a:latin typeface="Calibri"/>
                          <a:ea typeface="Calibri"/>
                          <a:cs typeface="Calibri"/>
                          <a:sym typeface="Calibri"/>
                        </a:rPr>
                        <a:t>kWh</a:t>
                      </a:r>
                      <a:endParaRPr sz="1100"/>
                    </a:p>
                  </a:txBody>
                  <a:tcPr marT="5725" marB="0" marR="5725" marL="5725" anchor="b">
                    <a:solidFill>
                      <a:srgbClr val="D8E2F3"/>
                    </a:solidFill>
                  </a:tcPr>
                </a:tc>
                <a:tc>
                  <a:txBody>
                    <a:bodyPr/>
                    <a:lstStyle/>
                    <a:p>
                      <a:pPr indent="0" lvl="0" marL="0" marR="0" rtl="0" algn="r">
                        <a:spcBef>
                          <a:spcPts val="0"/>
                        </a:spcBef>
                        <a:spcAft>
                          <a:spcPts val="0"/>
                        </a:spcAft>
                        <a:buNone/>
                      </a:pPr>
                      <a:r>
                        <a:rPr b="0" i="0" lang="en" sz="800" u="none" cap="none" strike="noStrike">
                          <a:solidFill>
                            <a:srgbClr val="000000"/>
                          </a:solidFill>
                          <a:latin typeface="Calibri"/>
                          <a:ea typeface="Calibri"/>
                          <a:cs typeface="Calibri"/>
                          <a:sym typeface="Calibri"/>
                        </a:rPr>
                        <a:t>13,614,601</a:t>
                      </a:r>
                      <a:endParaRPr sz="1100"/>
                    </a:p>
                  </a:txBody>
                  <a:tcPr marT="5725" marB="0" marR="5725" marL="5725" anchor="b">
                    <a:solidFill>
                      <a:srgbClr val="D8E2F3"/>
                    </a:solidFill>
                  </a:tcPr>
                </a:tc>
              </a:tr>
              <a:tr h="135900">
                <a:tc>
                  <a:txBody>
                    <a:bodyPr/>
                    <a:lstStyle/>
                    <a:p>
                      <a:pPr indent="0" lvl="0" marL="0" marR="0" rtl="0" algn="l">
                        <a:spcBef>
                          <a:spcPts val="0"/>
                        </a:spcBef>
                        <a:spcAft>
                          <a:spcPts val="0"/>
                        </a:spcAft>
                        <a:buNone/>
                      </a:pPr>
                      <a:r>
                        <a:rPr b="0" lang="en" sz="800" u="none" cap="none" strike="noStrike">
                          <a:solidFill>
                            <a:srgbClr val="000000"/>
                          </a:solidFill>
                          <a:latin typeface="Calibri"/>
                          <a:ea typeface="Calibri"/>
                          <a:cs typeface="Calibri"/>
                          <a:sym typeface="Calibri"/>
                        </a:rPr>
                        <a:t>Residential Energy</a:t>
                      </a:r>
                      <a:endParaRPr b="0" i="0" sz="800" u="none" cap="none" strike="noStrike">
                        <a:solidFill>
                          <a:srgbClr val="000000"/>
                        </a:solidFill>
                        <a:latin typeface="Calibri"/>
                        <a:ea typeface="Calibri"/>
                        <a:cs typeface="Calibri"/>
                        <a:sym typeface="Calibri"/>
                      </a:endParaRPr>
                    </a:p>
                  </a:txBody>
                  <a:tcPr marT="5725" marB="0" marR="5725" marL="5725" anchor="b">
                    <a:solidFill>
                      <a:srgbClr val="D8E2F3"/>
                    </a:solidFill>
                  </a:tcPr>
                </a:tc>
                <a:tc>
                  <a:txBody>
                    <a:bodyPr/>
                    <a:lstStyle/>
                    <a:p>
                      <a:pPr indent="0" lvl="0" marL="0" marR="0" rtl="0" algn="ctr">
                        <a:spcBef>
                          <a:spcPts val="0"/>
                        </a:spcBef>
                        <a:spcAft>
                          <a:spcPts val="0"/>
                        </a:spcAft>
                        <a:buNone/>
                      </a:pPr>
                      <a:r>
                        <a:rPr b="0" lang="en" sz="800" u="none" cap="none" strike="noStrike">
                          <a:solidFill>
                            <a:srgbClr val="000000"/>
                          </a:solidFill>
                          <a:latin typeface="Calibri"/>
                          <a:ea typeface="Calibri"/>
                          <a:cs typeface="Calibri"/>
                          <a:sym typeface="Calibri"/>
                        </a:rPr>
                        <a:t>Natural Gas</a:t>
                      </a:r>
                      <a:endParaRPr b="0" i="0" sz="800" u="none" cap="none" strike="noStrike">
                        <a:solidFill>
                          <a:srgbClr val="000000"/>
                        </a:solidFill>
                        <a:latin typeface="Calibri"/>
                        <a:ea typeface="Calibri"/>
                        <a:cs typeface="Calibri"/>
                        <a:sym typeface="Calibri"/>
                      </a:endParaRPr>
                    </a:p>
                  </a:txBody>
                  <a:tcPr marT="5725" marB="0" marR="5725" marL="5725" anchor="b">
                    <a:solidFill>
                      <a:srgbClr val="D8E2F3"/>
                    </a:solidFill>
                  </a:tcPr>
                </a:tc>
                <a:tc>
                  <a:txBody>
                    <a:bodyPr/>
                    <a:lstStyle/>
                    <a:p>
                      <a:pPr indent="0" lvl="0" marL="0" marR="0" rtl="0" algn="ctr">
                        <a:spcBef>
                          <a:spcPts val="0"/>
                        </a:spcBef>
                        <a:spcAft>
                          <a:spcPts val="0"/>
                        </a:spcAft>
                        <a:buNone/>
                      </a:pPr>
                      <a:r>
                        <a:rPr b="0" i="0" lang="en" sz="800" u="none" cap="none" strike="noStrike">
                          <a:solidFill>
                            <a:srgbClr val="000000"/>
                          </a:solidFill>
                          <a:latin typeface="Calibri"/>
                          <a:ea typeface="Calibri"/>
                          <a:cs typeface="Calibri"/>
                          <a:sym typeface="Calibri"/>
                        </a:rPr>
                        <a:t>115,659,468</a:t>
                      </a:r>
                      <a:endParaRPr sz="1100"/>
                    </a:p>
                  </a:txBody>
                  <a:tcPr marT="5725" marB="0" marR="5725" marL="5725" anchor="b">
                    <a:solidFill>
                      <a:srgbClr val="D8E2F3"/>
                    </a:solidFill>
                  </a:tcPr>
                </a:tc>
                <a:tc>
                  <a:txBody>
                    <a:bodyPr/>
                    <a:lstStyle/>
                    <a:p>
                      <a:pPr indent="0" lvl="0" marL="0" marR="0" rtl="0" algn="ctr">
                        <a:spcBef>
                          <a:spcPts val="0"/>
                        </a:spcBef>
                        <a:spcAft>
                          <a:spcPts val="0"/>
                        </a:spcAft>
                        <a:buNone/>
                      </a:pPr>
                      <a:r>
                        <a:rPr b="0" i="0" lang="en" sz="800" u="none" cap="none" strike="noStrike">
                          <a:solidFill>
                            <a:srgbClr val="000000"/>
                          </a:solidFill>
                          <a:latin typeface="Calibri"/>
                          <a:ea typeface="Calibri"/>
                          <a:cs typeface="Calibri"/>
                          <a:sym typeface="Calibri"/>
                        </a:rPr>
                        <a:t>Therms</a:t>
                      </a:r>
                      <a:endParaRPr b="0" i="0" sz="800" u="none" cap="none" strike="noStrike">
                        <a:solidFill>
                          <a:srgbClr val="000000"/>
                        </a:solidFill>
                        <a:latin typeface="Calibri"/>
                        <a:ea typeface="Calibri"/>
                        <a:cs typeface="Calibri"/>
                        <a:sym typeface="Calibri"/>
                      </a:endParaRPr>
                    </a:p>
                  </a:txBody>
                  <a:tcPr marT="5725" marB="0" marR="5725" marL="5725" anchor="b">
                    <a:solidFill>
                      <a:srgbClr val="D8E2F3"/>
                    </a:solidFill>
                  </a:tcPr>
                </a:tc>
                <a:tc>
                  <a:txBody>
                    <a:bodyPr/>
                    <a:lstStyle/>
                    <a:p>
                      <a:pPr indent="0" lvl="0" marL="0" marR="0" rtl="0" algn="r">
                        <a:spcBef>
                          <a:spcPts val="0"/>
                        </a:spcBef>
                        <a:spcAft>
                          <a:spcPts val="0"/>
                        </a:spcAft>
                        <a:buNone/>
                      </a:pPr>
                      <a:r>
                        <a:rPr b="0" i="0" lang="en" sz="800" u="none" cap="none" strike="noStrike">
                          <a:solidFill>
                            <a:srgbClr val="000000"/>
                          </a:solidFill>
                          <a:latin typeface="Calibri"/>
                          <a:ea typeface="Calibri"/>
                          <a:cs typeface="Calibri"/>
                          <a:sym typeface="Calibri"/>
                        </a:rPr>
                        <a:t>615,152</a:t>
                      </a:r>
                      <a:endParaRPr sz="1100"/>
                    </a:p>
                  </a:txBody>
                  <a:tcPr marT="5725" marB="0" marR="5725" marL="5725" anchor="b">
                    <a:solidFill>
                      <a:srgbClr val="D8E2F3"/>
                    </a:solidFill>
                  </a:tcPr>
                </a:tc>
              </a:tr>
              <a:tr h="131150">
                <a:tc>
                  <a:txBody>
                    <a:bodyPr/>
                    <a:lstStyle/>
                    <a:p>
                      <a:pPr indent="0" lvl="0" marL="0" marR="0" rtl="0" algn="l">
                        <a:spcBef>
                          <a:spcPts val="0"/>
                        </a:spcBef>
                        <a:spcAft>
                          <a:spcPts val="0"/>
                        </a:spcAft>
                        <a:buNone/>
                      </a:pPr>
                      <a:r>
                        <a:rPr b="0" lang="en" sz="800" u="none" cap="none" strike="noStrike">
                          <a:solidFill>
                            <a:srgbClr val="000000"/>
                          </a:solidFill>
                          <a:latin typeface="Calibri"/>
                          <a:ea typeface="Calibri"/>
                          <a:cs typeface="Calibri"/>
                          <a:sym typeface="Calibri"/>
                        </a:rPr>
                        <a:t>Residential Energy</a:t>
                      </a:r>
                      <a:endParaRPr sz="1100"/>
                    </a:p>
                  </a:txBody>
                  <a:tcPr marT="5725" marB="0" marR="5725" marL="5725" anchor="b">
                    <a:solidFill>
                      <a:srgbClr val="D8E2F3"/>
                    </a:solidFill>
                  </a:tcPr>
                </a:tc>
                <a:tc>
                  <a:txBody>
                    <a:bodyPr/>
                    <a:lstStyle/>
                    <a:p>
                      <a:pPr indent="0" lvl="0" marL="0" marR="0" rtl="0" algn="ctr">
                        <a:spcBef>
                          <a:spcPts val="0"/>
                        </a:spcBef>
                        <a:spcAft>
                          <a:spcPts val="0"/>
                        </a:spcAft>
                        <a:buNone/>
                      </a:pPr>
                      <a:r>
                        <a:rPr b="0" i="0" lang="en" sz="800" u="none" cap="none" strike="noStrike">
                          <a:solidFill>
                            <a:srgbClr val="000000"/>
                          </a:solidFill>
                          <a:latin typeface="Calibri"/>
                          <a:ea typeface="Calibri"/>
                          <a:cs typeface="Calibri"/>
                          <a:sym typeface="Calibri"/>
                        </a:rPr>
                        <a:t>Other</a:t>
                      </a:r>
                      <a:endParaRPr sz="1100"/>
                    </a:p>
                  </a:txBody>
                  <a:tcPr marT="5725" marB="0" marR="5725" marL="5725" anchor="b">
                    <a:solidFill>
                      <a:srgbClr val="D8E2F3"/>
                    </a:solidFill>
                  </a:tcPr>
                </a:tc>
                <a:tc>
                  <a:txBody>
                    <a:bodyPr/>
                    <a:lstStyle/>
                    <a:p>
                      <a:pPr indent="0" lvl="0" marL="0" marR="0" rtl="0" algn="ctr">
                        <a:spcBef>
                          <a:spcPts val="0"/>
                        </a:spcBef>
                        <a:spcAft>
                          <a:spcPts val="0"/>
                        </a:spcAft>
                        <a:buNone/>
                      </a:pPr>
                      <a:r>
                        <a:t/>
                      </a:r>
                      <a:endParaRPr b="0" i="0" sz="800" u="none" cap="none" strike="noStrike">
                        <a:solidFill>
                          <a:srgbClr val="000000"/>
                        </a:solidFill>
                        <a:latin typeface="Calibri"/>
                        <a:ea typeface="Calibri"/>
                        <a:cs typeface="Calibri"/>
                        <a:sym typeface="Calibri"/>
                      </a:endParaRPr>
                    </a:p>
                  </a:txBody>
                  <a:tcPr marT="5725" marB="0" marR="5725" marL="5725" anchor="ctr">
                    <a:solidFill>
                      <a:srgbClr val="D8E2F3"/>
                    </a:solidFill>
                  </a:tcPr>
                </a:tc>
                <a:tc>
                  <a:txBody>
                    <a:bodyPr/>
                    <a:lstStyle/>
                    <a:p>
                      <a:pPr indent="0" lvl="0" marL="0" marR="0" rtl="0" algn="ctr">
                        <a:spcBef>
                          <a:spcPts val="0"/>
                        </a:spcBef>
                        <a:spcAft>
                          <a:spcPts val="0"/>
                        </a:spcAft>
                        <a:buNone/>
                      </a:pPr>
                      <a:r>
                        <a:t/>
                      </a:r>
                      <a:endParaRPr b="0" i="0" sz="800" u="none" cap="none" strike="noStrike">
                        <a:solidFill>
                          <a:srgbClr val="000000"/>
                        </a:solidFill>
                        <a:latin typeface="Calibri"/>
                        <a:ea typeface="Calibri"/>
                        <a:cs typeface="Calibri"/>
                        <a:sym typeface="Calibri"/>
                      </a:endParaRPr>
                    </a:p>
                  </a:txBody>
                  <a:tcPr marT="5725" marB="0" marR="5725" marL="5725" anchor="ctr">
                    <a:solidFill>
                      <a:srgbClr val="D8E2F3"/>
                    </a:solidFill>
                  </a:tcPr>
                </a:tc>
                <a:tc>
                  <a:txBody>
                    <a:bodyPr/>
                    <a:lstStyle/>
                    <a:p>
                      <a:pPr indent="0" lvl="0" marL="0" marR="0" rtl="0" algn="r">
                        <a:spcBef>
                          <a:spcPts val="0"/>
                        </a:spcBef>
                        <a:spcAft>
                          <a:spcPts val="0"/>
                        </a:spcAft>
                        <a:buNone/>
                      </a:pPr>
                      <a:r>
                        <a:rPr b="0" i="0" lang="en" sz="800" u="none" cap="none" strike="noStrike">
                          <a:solidFill>
                            <a:srgbClr val="000000"/>
                          </a:solidFill>
                          <a:latin typeface="Calibri"/>
                          <a:ea typeface="Calibri"/>
                          <a:cs typeface="Calibri"/>
                          <a:sym typeface="Calibri"/>
                        </a:rPr>
                        <a:t> - 1.00 </a:t>
                      </a:r>
                      <a:endParaRPr sz="1100"/>
                    </a:p>
                  </a:txBody>
                  <a:tcPr marT="5725" marB="0" marR="5725" marL="5725" anchor="ctr">
                    <a:solidFill>
                      <a:srgbClr val="D8E2F3"/>
                    </a:solidFill>
                  </a:tcPr>
                </a:tc>
              </a:tr>
              <a:tr h="174100">
                <a:tc>
                  <a:txBody>
                    <a:bodyPr/>
                    <a:lstStyle/>
                    <a:p>
                      <a:pPr indent="0" lvl="0" marL="0" marR="0" rtl="0" algn="r">
                        <a:spcBef>
                          <a:spcPts val="0"/>
                        </a:spcBef>
                        <a:spcAft>
                          <a:spcPts val="0"/>
                        </a:spcAft>
                        <a:buNone/>
                      </a:pPr>
                      <a:r>
                        <a:rPr b="1" lang="en" sz="900" u="none" cap="none" strike="noStrike">
                          <a:solidFill>
                            <a:schemeClr val="lt1"/>
                          </a:solidFill>
                          <a:latin typeface="Calibri"/>
                          <a:ea typeface="Calibri"/>
                          <a:cs typeface="Calibri"/>
                          <a:sym typeface="Calibri"/>
                        </a:rPr>
                        <a:t>Residential Energy Total</a:t>
                      </a:r>
                      <a:endParaRPr b="1" i="0" sz="900" u="none" cap="none" strike="noStrike">
                        <a:solidFill>
                          <a:schemeClr val="lt1"/>
                        </a:solidFill>
                        <a:latin typeface="Calibri"/>
                        <a:ea typeface="Calibri"/>
                        <a:cs typeface="Calibri"/>
                        <a:sym typeface="Calibri"/>
                      </a:endParaRPr>
                    </a:p>
                  </a:txBody>
                  <a:tcPr marT="5725" marB="0" marR="5725" marL="5725" anchor="b">
                    <a:solidFill>
                      <a:srgbClr val="2F5496"/>
                    </a:solidFill>
                  </a:tcPr>
                </a:tc>
                <a:tc>
                  <a:txBody>
                    <a:bodyPr/>
                    <a:lstStyle/>
                    <a:p>
                      <a:pPr indent="0" lvl="0" marL="0" marR="0" rtl="0" algn="l">
                        <a:spcBef>
                          <a:spcPts val="0"/>
                        </a:spcBef>
                        <a:spcAft>
                          <a:spcPts val="0"/>
                        </a:spcAft>
                        <a:buNone/>
                      </a:pPr>
                      <a:r>
                        <a:rPr b="1" lang="en" sz="900" u="none" cap="none" strike="noStrike">
                          <a:solidFill>
                            <a:schemeClr val="lt1"/>
                          </a:solidFill>
                          <a:latin typeface="Calibri"/>
                          <a:ea typeface="Calibri"/>
                          <a:cs typeface="Calibri"/>
                          <a:sym typeface="Calibri"/>
                        </a:rPr>
                        <a:t> </a:t>
                      </a:r>
                      <a:endParaRPr b="1" i="0" sz="900" u="none" cap="none" strike="noStrike">
                        <a:solidFill>
                          <a:schemeClr val="lt1"/>
                        </a:solidFill>
                        <a:latin typeface="Calibri"/>
                        <a:ea typeface="Calibri"/>
                        <a:cs typeface="Calibri"/>
                        <a:sym typeface="Calibri"/>
                      </a:endParaRPr>
                    </a:p>
                  </a:txBody>
                  <a:tcPr marT="5725" marB="0" marR="5725" marL="5725" anchor="ctr">
                    <a:solidFill>
                      <a:srgbClr val="2F5496"/>
                    </a:solidFill>
                  </a:tcPr>
                </a:tc>
                <a:tc>
                  <a:txBody>
                    <a:bodyPr/>
                    <a:lstStyle/>
                    <a:p>
                      <a:pPr indent="0" lvl="0" marL="0" marR="0" rtl="0" algn="l">
                        <a:spcBef>
                          <a:spcPts val="0"/>
                        </a:spcBef>
                        <a:spcAft>
                          <a:spcPts val="0"/>
                        </a:spcAft>
                        <a:buNone/>
                      </a:pPr>
                      <a:r>
                        <a:rPr b="1" i="0" lang="en" sz="900" u="none" cap="none" strike="noStrike">
                          <a:solidFill>
                            <a:schemeClr val="lt1"/>
                          </a:solidFill>
                          <a:latin typeface="Calibri"/>
                          <a:ea typeface="Calibri"/>
                          <a:cs typeface="Calibri"/>
                          <a:sym typeface="Calibri"/>
                        </a:rPr>
                        <a:t> </a:t>
                      </a:r>
                      <a:endParaRPr sz="1100"/>
                    </a:p>
                  </a:txBody>
                  <a:tcPr marT="5725" marB="0" marR="5725" marL="5725" anchor="ctr">
                    <a:solidFill>
                      <a:srgbClr val="2F5496"/>
                    </a:solidFill>
                  </a:tcPr>
                </a:tc>
                <a:tc>
                  <a:txBody>
                    <a:bodyPr/>
                    <a:lstStyle/>
                    <a:p>
                      <a:pPr indent="0" lvl="0" marL="0" marR="0" rtl="0" algn="l">
                        <a:spcBef>
                          <a:spcPts val="0"/>
                        </a:spcBef>
                        <a:spcAft>
                          <a:spcPts val="0"/>
                        </a:spcAft>
                        <a:buNone/>
                      </a:pPr>
                      <a:r>
                        <a:rPr b="1" i="0" lang="en" sz="900" u="none" cap="none" strike="noStrike">
                          <a:solidFill>
                            <a:schemeClr val="lt1"/>
                          </a:solidFill>
                          <a:latin typeface="Calibri"/>
                          <a:ea typeface="Calibri"/>
                          <a:cs typeface="Calibri"/>
                          <a:sym typeface="Calibri"/>
                        </a:rPr>
                        <a:t> </a:t>
                      </a:r>
                      <a:endParaRPr sz="1100"/>
                    </a:p>
                  </a:txBody>
                  <a:tcPr marT="5725" marB="0" marR="5725" marL="5725" anchor="ctr">
                    <a:solidFill>
                      <a:srgbClr val="2F5496"/>
                    </a:solidFill>
                  </a:tcPr>
                </a:tc>
                <a:tc>
                  <a:txBody>
                    <a:bodyPr/>
                    <a:lstStyle/>
                    <a:p>
                      <a:pPr indent="0" lvl="0" marL="0" marR="0" rtl="0" algn="r">
                        <a:spcBef>
                          <a:spcPts val="0"/>
                        </a:spcBef>
                        <a:spcAft>
                          <a:spcPts val="0"/>
                        </a:spcAft>
                        <a:buNone/>
                      </a:pPr>
                      <a:r>
                        <a:rPr b="1" i="0" lang="en" sz="900" u="none" cap="none" strike="noStrike">
                          <a:solidFill>
                            <a:schemeClr val="lt1"/>
                          </a:solidFill>
                          <a:latin typeface="Calibri"/>
                          <a:ea typeface="Calibri"/>
                          <a:cs typeface="Calibri"/>
                          <a:sym typeface="Calibri"/>
                        </a:rPr>
                        <a:t>                14,229,752 </a:t>
                      </a:r>
                      <a:endParaRPr sz="1100"/>
                    </a:p>
                  </a:txBody>
                  <a:tcPr marT="5725" marB="0" marR="5725" marL="5725" anchor="b">
                    <a:solidFill>
                      <a:srgbClr val="2F5496"/>
                    </a:solidFill>
                  </a:tcPr>
                </a:tc>
              </a:tr>
              <a:tr h="131150">
                <a:tc>
                  <a:txBody>
                    <a:bodyPr/>
                    <a:lstStyle/>
                    <a:p>
                      <a:pPr indent="0" lvl="0" marL="0" marR="0" rtl="0" algn="l">
                        <a:spcBef>
                          <a:spcPts val="0"/>
                        </a:spcBef>
                        <a:spcAft>
                          <a:spcPts val="0"/>
                        </a:spcAft>
                        <a:buNone/>
                      </a:pPr>
                      <a:r>
                        <a:rPr b="0" lang="en" sz="800" u="none" cap="none" strike="noStrike">
                          <a:solidFill>
                            <a:srgbClr val="000000"/>
                          </a:solidFill>
                          <a:latin typeface="Calibri"/>
                          <a:ea typeface="Calibri"/>
                          <a:cs typeface="Calibri"/>
                          <a:sym typeface="Calibri"/>
                        </a:rPr>
                        <a:t>Commercial Energy</a:t>
                      </a:r>
                      <a:endParaRPr b="0" i="0" sz="800" u="none" cap="none" strike="noStrike">
                        <a:solidFill>
                          <a:srgbClr val="000000"/>
                        </a:solidFill>
                        <a:latin typeface="Calibri"/>
                        <a:ea typeface="Calibri"/>
                        <a:cs typeface="Calibri"/>
                        <a:sym typeface="Calibri"/>
                      </a:endParaRPr>
                    </a:p>
                  </a:txBody>
                  <a:tcPr marT="5725" marB="0" marR="5725" marL="5725" anchor="b">
                    <a:solidFill>
                      <a:srgbClr val="E1EFD8"/>
                    </a:solidFill>
                  </a:tcPr>
                </a:tc>
                <a:tc>
                  <a:txBody>
                    <a:bodyPr/>
                    <a:lstStyle/>
                    <a:p>
                      <a:pPr indent="0" lvl="0" marL="0" marR="0" rtl="0" algn="ctr">
                        <a:spcBef>
                          <a:spcPts val="0"/>
                        </a:spcBef>
                        <a:spcAft>
                          <a:spcPts val="0"/>
                        </a:spcAft>
                        <a:buNone/>
                      </a:pPr>
                      <a:r>
                        <a:rPr b="0" lang="en" sz="800" u="none" cap="none" strike="noStrike">
                          <a:solidFill>
                            <a:srgbClr val="000000"/>
                          </a:solidFill>
                          <a:latin typeface="Calibri"/>
                          <a:ea typeface="Calibri"/>
                          <a:cs typeface="Calibri"/>
                          <a:sym typeface="Calibri"/>
                        </a:rPr>
                        <a:t>Electricity</a:t>
                      </a:r>
                      <a:endParaRPr b="0" i="0" sz="800" u="none" cap="none" strike="noStrike">
                        <a:solidFill>
                          <a:srgbClr val="000000"/>
                        </a:solidFill>
                        <a:latin typeface="Calibri"/>
                        <a:ea typeface="Calibri"/>
                        <a:cs typeface="Calibri"/>
                        <a:sym typeface="Calibri"/>
                      </a:endParaRPr>
                    </a:p>
                  </a:txBody>
                  <a:tcPr marT="5725" marB="0" marR="5725" marL="5725" anchor="b">
                    <a:solidFill>
                      <a:srgbClr val="E1EFD8"/>
                    </a:solidFill>
                  </a:tcPr>
                </a:tc>
                <a:tc>
                  <a:txBody>
                    <a:bodyPr/>
                    <a:lstStyle/>
                    <a:p>
                      <a:pPr indent="0" lvl="0" marL="0" marR="0" rtl="0" algn="ctr">
                        <a:spcBef>
                          <a:spcPts val="0"/>
                        </a:spcBef>
                        <a:spcAft>
                          <a:spcPts val="0"/>
                        </a:spcAft>
                        <a:buNone/>
                      </a:pPr>
                      <a:r>
                        <a:rPr b="0" i="0" lang="en" sz="800" u="none" cap="none" strike="noStrike">
                          <a:solidFill>
                            <a:srgbClr val="000000"/>
                          </a:solidFill>
                          <a:latin typeface="Calibri"/>
                          <a:ea typeface="Calibri"/>
                          <a:cs typeface="Calibri"/>
                          <a:sym typeface="Calibri"/>
                        </a:rPr>
                        <a:t>18,805,061,817 </a:t>
                      </a:r>
                      <a:endParaRPr sz="1100"/>
                    </a:p>
                  </a:txBody>
                  <a:tcPr marT="5725" marB="0" marR="5725" marL="5725" anchor="ctr">
                    <a:solidFill>
                      <a:srgbClr val="E1EFD8"/>
                    </a:solidFill>
                  </a:tcPr>
                </a:tc>
                <a:tc>
                  <a:txBody>
                    <a:bodyPr/>
                    <a:lstStyle/>
                    <a:p>
                      <a:pPr indent="0" lvl="0" marL="0" marR="0" rtl="0" algn="ctr">
                        <a:spcBef>
                          <a:spcPts val="0"/>
                        </a:spcBef>
                        <a:spcAft>
                          <a:spcPts val="0"/>
                        </a:spcAft>
                        <a:buNone/>
                      </a:pPr>
                      <a:r>
                        <a:rPr b="0" i="0" lang="en" sz="800" u="none" cap="none" strike="noStrike">
                          <a:solidFill>
                            <a:srgbClr val="000000"/>
                          </a:solidFill>
                          <a:latin typeface="Calibri"/>
                          <a:ea typeface="Calibri"/>
                          <a:cs typeface="Calibri"/>
                          <a:sym typeface="Calibri"/>
                        </a:rPr>
                        <a:t>kWh</a:t>
                      </a:r>
                      <a:endParaRPr sz="1100"/>
                    </a:p>
                  </a:txBody>
                  <a:tcPr marT="5725" marB="0" marR="5725" marL="5725" anchor="b">
                    <a:solidFill>
                      <a:srgbClr val="E1EFD8"/>
                    </a:solidFill>
                  </a:tcPr>
                </a:tc>
                <a:tc>
                  <a:txBody>
                    <a:bodyPr/>
                    <a:lstStyle/>
                    <a:p>
                      <a:pPr indent="0" lvl="0" marL="0" marR="0" rtl="0" algn="r">
                        <a:spcBef>
                          <a:spcPts val="0"/>
                        </a:spcBef>
                        <a:spcAft>
                          <a:spcPts val="0"/>
                        </a:spcAft>
                        <a:buNone/>
                      </a:pPr>
                      <a:r>
                        <a:rPr b="0" i="0" lang="en" sz="800" u="none" cap="none" strike="noStrike">
                          <a:solidFill>
                            <a:srgbClr val="000000"/>
                          </a:solidFill>
                          <a:latin typeface="Calibri"/>
                          <a:ea typeface="Calibri"/>
                          <a:cs typeface="Calibri"/>
                          <a:sym typeface="Calibri"/>
                        </a:rPr>
                        <a:t>7,459,391</a:t>
                      </a:r>
                      <a:endParaRPr sz="1100"/>
                    </a:p>
                  </a:txBody>
                  <a:tcPr marT="5725" marB="0" marR="5725" marL="5725" anchor="ctr">
                    <a:solidFill>
                      <a:srgbClr val="E1EFD8"/>
                    </a:solidFill>
                  </a:tcPr>
                </a:tc>
              </a:tr>
              <a:tr h="131150">
                <a:tc>
                  <a:txBody>
                    <a:bodyPr/>
                    <a:lstStyle/>
                    <a:p>
                      <a:pPr indent="0" lvl="0" marL="0" marR="0" rtl="0" algn="l">
                        <a:spcBef>
                          <a:spcPts val="0"/>
                        </a:spcBef>
                        <a:spcAft>
                          <a:spcPts val="0"/>
                        </a:spcAft>
                        <a:buNone/>
                      </a:pPr>
                      <a:r>
                        <a:rPr b="0" lang="en" sz="800" u="none" cap="none" strike="noStrike">
                          <a:solidFill>
                            <a:srgbClr val="000000"/>
                          </a:solidFill>
                          <a:latin typeface="Calibri"/>
                          <a:ea typeface="Calibri"/>
                          <a:cs typeface="Calibri"/>
                          <a:sym typeface="Calibri"/>
                        </a:rPr>
                        <a:t>Commercial Energy</a:t>
                      </a:r>
                      <a:endParaRPr b="0" i="0" sz="800" u="none" cap="none" strike="noStrike">
                        <a:solidFill>
                          <a:srgbClr val="000000"/>
                        </a:solidFill>
                        <a:latin typeface="Calibri"/>
                        <a:ea typeface="Calibri"/>
                        <a:cs typeface="Calibri"/>
                        <a:sym typeface="Calibri"/>
                      </a:endParaRPr>
                    </a:p>
                  </a:txBody>
                  <a:tcPr marT="5725" marB="0" marR="5725" marL="5725" anchor="b">
                    <a:solidFill>
                      <a:srgbClr val="E1EFD8"/>
                    </a:solidFill>
                  </a:tcPr>
                </a:tc>
                <a:tc>
                  <a:txBody>
                    <a:bodyPr/>
                    <a:lstStyle/>
                    <a:p>
                      <a:pPr indent="0" lvl="0" marL="0" marR="0" rtl="0" algn="ctr">
                        <a:spcBef>
                          <a:spcPts val="0"/>
                        </a:spcBef>
                        <a:spcAft>
                          <a:spcPts val="0"/>
                        </a:spcAft>
                        <a:buNone/>
                      </a:pPr>
                      <a:r>
                        <a:rPr b="0" lang="en" sz="800" u="none" cap="none" strike="noStrike">
                          <a:solidFill>
                            <a:srgbClr val="000000"/>
                          </a:solidFill>
                          <a:latin typeface="Calibri"/>
                          <a:ea typeface="Calibri"/>
                          <a:cs typeface="Calibri"/>
                          <a:sym typeface="Calibri"/>
                        </a:rPr>
                        <a:t>Natural Gas</a:t>
                      </a:r>
                      <a:endParaRPr b="0" i="0" sz="800" u="none" cap="none" strike="noStrike">
                        <a:solidFill>
                          <a:srgbClr val="000000"/>
                        </a:solidFill>
                        <a:latin typeface="Calibri"/>
                        <a:ea typeface="Calibri"/>
                        <a:cs typeface="Calibri"/>
                        <a:sym typeface="Calibri"/>
                      </a:endParaRPr>
                    </a:p>
                  </a:txBody>
                  <a:tcPr marT="5725" marB="0" marR="5725" marL="5725" anchor="b">
                    <a:solidFill>
                      <a:srgbClr val="E1EFD8"/>
                    </a:solidFill>
                  </a:tcPr>
                </a:tc>
                <a:tc>
                  <a:txBody>
                    <a:bodyPr/>
                    <a:lstStyle/>
                    <a:p>
                      <a:pPr indent="0" lvl="0" marL="0" marR="0" rtl="0" algn="ctr">
                        <a:spcBef>
                          <a:spcPts val="0"/>
                        </a:spcBef>
                        <a:spcAft>
                          <a:spcPts val="0"/>
                        </a:spcAft>
                        <a:buNone/>
                      </a:pPr>
                      <a:r>
                        <a:rPr b="0" i="0" lang="en" sz="800" u="none" cap="none" strike="noStrike">
                          <a:solidFill>
                            <a:srgbClr val="000000"/>
                          </a:solidFill>
                          <a:latin typeface="Calibri"/>
                          <a:ea typeface="Calibri"/>
                          <a:cs typeface="Calibri"/>
                          <a:sym typeface="Calibri"/>
                        </a:rPr>
                        <a:t>632,445,810</a:t>
                      </a:r>
                      <a:endParaRPr b="0" i="0" sz="800" u="none" cap="none" strike="noStrike">
                        <a:solidFill>
                          <a:srgbClr val="000000"/>
                        </a:solidFill>
                        <a:latin typeface="Calibri"/>
                        <a:ea typeface="Calibri"/>
                        <a:cs typeface="Calibri"/>
                        <a:sym typeface="Calibri"/>
                      </a:endParaRPr>
                    </a:p>
                  </a:txBody>
                  <a:tcPr marT="5725" marB="0" marR="5725" marL="5725" anchor="ctr">
                    <a:solidFill>
                      <a:srgbClr val="E1EFD8"/>
                    </a:solidFill>
                  </a:tcPr>
                </a:tc>
                <a:tc>
                  <a:txBody>
                    <a:bodyPr/>
                    <a:lstStyle/>
                    <a:p>
                      <a:pPr indent="0" lvl="0" marL="0" marR="0" rtl="0" algn="ctr">
                        <a:spcBef>
                          <a:spcPts val="0"/>
                        </a:spcBef>
                        <a:spcAft>
                          <a:spcPts val="0"/>
                        </a:spcAft>
                        <a:buNone/>
                      </a:pPr>
                      <a:r>
                        <a:rPr b="0" i="0" lang="en" sz="800" u="none" cap="none" strike="noStrike">
                          <a:solidFill>
                            <a:srgbClr val="000000"/>
                          </a:solidFill>
                          <a:latin typeface="Calibri"/>
                          <a:ea typeface="Calibri"/>
                          <a:cs typeface="Calibri"/>
                          <a:sym typeface="Calibri"/>
                        </a:rPr>
                        <a:t>Therms</a:t>
                      </a:r>
                      <a:endParaRPr b="0" i="0" sz="800" u="none" cap="none" strike="noStrike">
                        <a:solidFill>
                          <a:srgbClr val="000000"/>
                        </a:solidFill>
                        <a:latin typeface="Calibri"/>
                        <a:ea typeface="Calibri"/>
                        <a:cs typeface="Calibri"/>
                        <a:sym typeface="Calibri"/>
                      </a:endParaRPr>
                    </a:p>
                  </a:txBody>
                  <a:tcPr marT="5725" marB="0" marR="5725" marL="5725" anchor="b">
                    <a:solidFill>
                      <a:srgbClr val="E1EFD8"/>
                    </a:solidFill>
                  </a:tcPr>
                </a:tc>
                <a:tc>
                  <a:txBody>
                    <a:bodyPr/>
                    <a:lstStyle/>
                    <a:p>
                      <a:pPr indent="0" lvl="0" marL="0" marR="0" rtl="0" algn="r">
                        <a:spcBef>
                          <a:spcPts val="0"/>
                        </a:spcBef>
                        <a:spcAft>
                          <a:spcPts val="0"/>
                        </a:spcAft>
                        <a:buNone/>
                      </a:pPr>
                      <a:r>
                        <a:rPr b="0" i="0" lang="en" sz="800" u="none" cap="none" strike="noStrike">
                          <a:solidFill>
                            <a:srgbClr val="000000"/>
                          </a:solidFill>
                          <a:latin typeface="Calibri"/>
                          <a:ea typeface="Calibri"/>
                          <a:cs typeface="Calibri"/>
                          <a:sym typeface="Calibri"/>
                        </a:rPr>
                        <a:t>3,363,758</a:t>
                      </a:r>
                      <a:endParaRPr sz="1100"/>
                    </a:p>
                  </a:txBody>
                  <a:tcPr marT="5725" marB="0" marR="5725" marL="5725" anchor="ctr">
                    <a:solidFill>
                      <a:srgbClr val="E1EFD8"/>
                    </a:solidFill>
                  </a:tcPr>
                </a:tc>
              </a:tr>
              <a:tr h="131150">
                <a:tc>
                  <a:txBody>
                    <a:bodyPr/>
                    <a:lstStyle/>
                    <a:p>
                      <a:pPr indent="0" lvl="0" marL="0" marR="0" rtl="0" algn="l">
                        <a:spcBef>
                          <a:spcPts val="0"/>
                        </a:spcBef>
                        <a:spcAft>
                          <a:spcPts val="0"/>
                        </a:spcAft>
                        <a:buNone/>
                      </a:pPr>
                      <a:r>
                        <a:rPr b="0" i="0" lang="en" sz="800" u="none" cap="none" strike="noStrike">
                          <a:solidFill>
                            <a:srgbClr val="000000"/>
                          </a:solidFill>
                          <a:latin typeface="Calibri"/>
                          <a:ea typeface="Calibri"/>
                          <a:cs typeface="Calibri"/>
                          <a:sym typeface="Calibri"/>
                        </a:rPr>
                        <a:t>Commercial Energy</a:t>
                      </a:r>
                      <a:endParaRPr sz="1100"/>
                    </a:p>
                  </a:txBody>
                  <a:tcPr marT="5725" marB="0" marR="5725" marL="5725" anchor="b">
                    <a:solidFill>
                      <a:srgbClr val="E1EFD8"/>
                    </a:solidFill>
                  </a:tcPr>
                </a:tc>
                <a:tc>
                  <a:txBody>
                    <a:bodyPr/>
                    <a:lstStyle/>
                    <a:p>
                      <a:pPr indent="0" lvl="0" marL="0" marR="0" rtl="0" algn="ctr">
                        <a:spcBef>
                          <a:spcPts val="0"/>
                        </a:spcBef>
                        <a:spcAft>
                          <a:spcPts val="0"/>
                        </a:spcAft>
                        <a:buNone/>
                      </a:pPr>
                      <a:r>
                        <a:rPr b="0" i="0" lang="en" sz="800" u="none" cap="none" strike="noStrike">
                          <a:solidFill>
                            <a:srgbClr val="000000"/>
                          </a:solidFill>
                          <a:latin typeface="Calibri"/>
                          <a:ea typeface="Calibri"/>
                          <a:cs typeface="Calibri"/>
                          <a:sym typeface="Calibri"/>
                        </a:rPr>
                        <a:t>Other</a:t>
                      </a:r>
                      <a:endParaRPr sz="1100"/>
                    </a:p>
                  </a:txBody>
                  <a:tcPr marT="5725" marB="0" marR="5725" marL="5725" anchor="b">
                    <a:solidFill>
                      <a:srgbClr val="E1EFD8"/>
                    </a:solidFill>
                  </a:tcPr>
                </a:tc>
                <a:tc>
                  <a:txBody>
                    <a:bodyPr/>
                    <a:lstStyle/>
                    <a:p>
                      <a:pPr indent="0" lvl="0" marL="0" marR="0" rtl="0" algn="ctr">
                        <a:spcBef>
                          <a:spcPts val="0"/>
                        </a:spcBef>
                        <a:spcAft>
                          <a:spcPts val="0"/>
                        </a:spcAft>
                        <a:buNone/>
                      </a:pPr>
                      <a:r>
                        <a:t/>
                      </a:r>
                      <a:endParaRPr b="0" i="0" sz="800" u="none" cap="none" strike="noStrike">
                        <a:solidFill>
                          <a:srgbClr val="000000"/>
                        </a:solidFill>
                        <a:latin typeface="Calibri"/>
                        <a:ea typeface="Calibri"/>
                        <a:cs typeface="Calibri"/>
                        <a:sym typeface="Calibri"/>
                      </a:endParaRPr>
                    </a:p>
                  </a:txBody>
                  <a:tcPr marT="5725" marB="0" marR="5725" marL="5725" anchor="ctr">
                    <a:solidFill>
                      <a:srgbClr val="E1EFD8"/>
                    </a:solidFill>
                  </a:tcPr>
                </a:tc>
                <a:tc>
                  <a:txBody>
                    <a:bodyPr/>
                    <a:lstStyle/>
                    <a:p>
                      <a:pPr indent="0" lvl="0" marL="0" marR="0" rtl="0" algn="ctr">
                        <a:spcBef>
                          <a:spcPts val="0"/>
                        </a:spcBef>
                        <a:spcAft>
                          <a:spcPts val="0"/>
                        </a:spcAft>
                        <a:buNone/>
                      </a:pPr>
                      <a:r>
                        <a:t/>
                      </a:r>
                      <a:endParaRPr b="0" i="0" sz="800" u="none" cap="none" strike="noStrike">
                        <a:solidFill>
                          <a:srgbClr val="000000"/>
                        </a:solidFill>
                        <a:latin typeface="Calibri"/>
                        <a:ea typeface="Calibri"/>
                        <a:cs typeface="Calibri"/>
                        <a:sym typeface="Calibri"/>
                      </a:endParaRPr>
                    </a:p>
                  </a:txBody>
                  <a:tcPr marT="5725" marB="0" marR="5725" marL="5725" anchor="ctr">
                    <a:solidFill>
                      <a:srgbClr val="E1EFD8"/>
                    </a:solidFill>
                  </a:tcPr>
                </a:tc>
                <a:tc>
                  <a:txBody>
                    <a:bodyPr/>
                    <a:lstStyle/>
                    <a:p>
                      <a:pPr indent="0" lvl="0" marL="0" marR="0" rtl="0" algn="r">
                        <a:spcBef>
                          <a:spcPts val="0"/>
                        </a:spcBef>
                        <a:spcAft>
                          <a:spcPts val="0"/>
                        </a:spcAft>
                        <a:buNone/>
                      </a:pPr>
                      <a:r>
                        <a:rPr b="0" i="0" lang="en" sz="800" u="none" cap="none" strike="noStrike">
                          <a:solidFill>
                            <a:srgbClr val="000000"/>
                          </a:solidFill>
                          <a:latin typeface="Calibri"/>
                          <a:ea typeface="Calibri"/>
                          <a:cs typeface="Calibri"/>
                          <a:sym typeface="Calibri"/>
                        </a:rPr>
                        <a:t> - 1.00 </a:t>
                      </a:r>
                      <a:endParaRPr sz="1100"/>
                    </a:p>
                  </a:txBody>
                  <a:tcPr marT="5725" marB="0" marR="5725" marL="5725" anchor="ctr">
                    <a:solidFill>
                      <a:srgbClr val="E1EFD8"/>
                    </a:solidFill>
                  </a:tcPr>
                </a:tc>
              </a:tr>
              <a:tr h="156125">
                <a:tc>
                  <a:txBody>
                    <a:bodyPr/>
                    <a:lstStyle/>
                    <a:p>
                      <a:pPr indent="0" lvl="0" marL="0" marR="0" rtl="0" algn="r">
                        <a:spcBef>
                          <a:spcPts val="0"/>
                        </a:spcBef>
                        <a:spcAft>
                          <a:spcPts val="0"/>
                        </a:spcAft>
                        <a:buNone/>
                      </a:pPr>
                      <a:r>
                        <a:rPr b="1" lang="en" sz="900" u="none" cap="none" strike="noStrike">
                          <a:solidFill>
                            <a:schemeClr val="dk1"/>
                          </a:solidFill>
                          <a:latin typeface="Calibri"/>
                          <a:ea typeface="Calibri"/>
                          <a:cs typeface="Calibri"/>
                          <a:sym typeface="Calibri"/>
                        </a:rPr>
                        <a:t>Commercial Energy Total</a:t>
                      </a:r>
                      <a:endParaRPr b="1" i="0" sz="900" u="none" cap="none" strike="noStrike">
                        <a:solidFill>
                          <a:schemeClr val="dk1"/>
                        </a:solidFill>
                        <a:latin typeface="Calibri"/>
                        <a:ea typeface="Calibri"/>
                        <a:cs typeface="Calibri"/>
                        <a:sym typeface="Calibri"/>
                      </a:endParaRPr>
                    </a:p>
                  </a:txBody>
                  <a:tcPr marT="5725" marB="0" marR="5725" marL="5725" anchor="b">
                    <a:solidFill>
                      <a:srgbClr val="619A2E"/>
                    </a:solidFill>
                  </a:tcPr>
                </a:tc>
                <a:tc>
                  <a:txBody>
                    <a:bodyPr/>
                    <a:lstStyle/>
                    <a:p>
                      <a:pPr indent="0" lvl="0" marL="0" marR="0" rtl="0" algn="r">
                        <a:spcBef>
                          <a:spcPts val="0"/>
                        </a:spcBef>
                        <a:spcAft>
                          <a:spcPts val="0"/>
                        </a:spcAft>
                        <a:buNone/>
                      </a:pPr>
                      <a:r>
                        <a:rPr b="1" lang="en" sz="900" u="none" cap="none" strike="noStrike">
                          <a:solidFill>
                            <a:schemeClr val="dk1"/>
                          </a:solidFill>
                          <a:latin typeface="Calibri"/>
                          <a:ea typeface="Calibri"/>
                          <a:cs typeface="Calibri"/>
                          <a:sym typeface="Calibri"/>
                        </a:rPr>
                        <a:t> </a:t>
                      </a:r>
                      <a:endParaRPr b="1" i="0" sz="900" u="none" cap="none" strike="noStrike">
                        <a:solidFill>
                          <a:schemeClr val="dk1"/>
                        </a:solidFill>
                        <a:latin typeface="Calibri"/>
                        <a:ea typeface="Calibri"/>
                        <a:cs typeface="Calibri"/>
                        <a:sym typeface="Calibri"/>
                      </a:endParaRPr>
                    </a:p>
                  </a:txBody>
                  <a:tcPr marT="5725" marB="0" marR="5725" marL="5725" anchor="ctr">
                    <a:solidFill>
                      <a:srgbClr val="619A2E"/>
                    </a:solidFill>
                  </a:tcPr>
                </a:tc>
                <a:tc>
                  <a:txBody>
                    <a:bodyPr/>
                    <a:lstStyle/>
                    <a:p>
                      <a:pPr indent="0" lvl="0" marL="0" marR="0" rtl="0" algn="r">
                        <a:spcBef>
                          <a:spcPts val="0"/>
                        </a:spcBef>
                        <a:spcAft>
                          <a:spcPts val="0"/>
                        </a:spcAft>
                        <a:buNone/>
                      </a:pPr>
                      <a:r>
                        <a:rPr b="1" i="0" lang="en" sz="900" u="none" cap="none" strike="noStrike">
                          <a:solidFill>
                            <a:schemeClr val="dk1"/>
                          </a:solidFill>
                          <a:latin typeface="Calibri"/>
                          <a:ea typeface="Calibri"/>
                          <a:cs typeface="Calibri"/>
                          <a:sym typeface="Calibri"/>
                        </a:rPr>
                        <a:t> </a:t>
                      </a:r>
                      <a:endParaRPr sz="1100"/>
                    </a:p>
                  </a:txBody>
                  <a:tcPr marT="5725" marB="0" marR="5725" marL="5725" anchor="ctr">
                    <a:solidFill>
                      <a:srgbClr val="619A2E"/>
                    </a:solidFill>
                  </a:tcPr>
                </a:tc>
                <a:tc>
                  <a:txBody>
                    <a:bodyPr/>
                    <a:lstStyle/>
                    <a:p>
                      <a:pPr indent="0" lvl="0" marL="0" marR="0" rtl="0" algn="r">
                        <a:spcBef>
                          <a:spcPts val="0"/>
                        </a:spcBef>
                        <a:spcAft>
                          <a:spcPts val="0"/>
                        </a:spcAft>
                        <a:buNone/>
                      </a:pPr>
                      <a:r>
                        <a:rPr b="1" i="0" lang="en" sz="900" u="none" cap="none" strike="noStrike">
                          <a:solidFill>
                            <a:schemeClr val="dk1"/>
                          </a:solidFill>
                          <a:latin typeface="Calibri"/>
                          <a:ea typeface="Calibri"/>
                          <a:cs typeface="Calibri"/>
                          <a:sym typeface="Calibri"/>
                        </a:rPr>
                        <a:t> </a:t>
                      </a:r>
                      <a:endParaRPr sz="1100"/>
                    </a:p>
                  </a:txBody>
                  <a:tcPr marT="5725" marB="0" marR="5725" marL="5725" anchor="ctr">
                    <a:solidFill>
                      <a:srgbClr val="619A2E"/>
                    </a:solidFill>
                  </a:tcPr>
                </a:tc>
                <a:tc>
                  <a:txBody>
                    <a:bodyPr/>
                    <a:lstStyle/>
                    <a:p>
                      <a:pPr indent="0" lvl="0" marL="0" marR="0" rtl="0" algn="r">
                        <a:spcBef>
                          <a:spcPts val="0"/>
                        </a:spcBef>
                        <a:spcAft>
                          <a:spcPts val="0"/>
                        </a:spcAft>
                        <a:buNone/>
                      </a:pPr>
                      <a:r>
                        <a:rPr b="1" i="0" lang="en" sz="900" u="none" cap="none" strike="noStrike">
                          <a:solidFill>
                            <a:schemeClr val="dk1"/>
                          </a:solidFill>
                          <a:latin typeface="Calibri"/>
                          <a:ea typeface="Calibri"/>
                          <a:cs typeface="Calibri"/>
                          <a:sym typeface="Calibri"/>
                        </a:rPr>
                        <a:t>10,823,148</a:t>
                      </a:r>
                      <a:endParaRPr sz="1100"/>
                    </a:p>
                  </a:txBody>
                  <a:tcPr marT="5725" marB="0" marR="5725" marL="5725" anchor="ctr">
                    <a:solidFill>
                      <a:srgbClr val="619A2E"/>
                    </a:solidFill>
                  </a:tcPr>
                </a:tc>
              </a:tr>
              <a:tr h="174750">
                <a:tc>
                  <a:txBody>
                    <a:bodyPr/>
                    <a:lstStyle/>
                    <a:p>
                      <a:pPr indent="0" lvl="0" marL="0" marR="0" rtl="0" algn="l">
                        <a:spcBef>
                          <a:spcPts val="0"/>
                        </a:spcBef>
                        <a:spcAft>
                          <a:spcPts val="0"/>
                        </a:spcAft>
                        <a:buNone/>
                      </a:pPr>
                      <a:r>
                        <a:rPr b="0" i="0" lang="en" sz="800" u="none" cap="none" strike="noStrike">
                          <a:solidFill>
                            <a:srgbClr val="000000"/>
                          </a:solidFill>
                          <a:latin typeface="Calibri"/>
                          <a:ea typeface="Calibri"/>
                          <a:cs typeface="Calibri"/>
                          <a:sym typeface="Calibri"/>
                        </a:rPr>
                        <a:t>Industrial Energy</a:t>
                      </a:r>
                      <a:endParaRPr sz="1100"/>
                    </a:p>
                  </a:txBody>
                  <a:tcPr marT="5725" marB="0" marR="5725" marL="5725" anchor="b">
                    <a:solidFill>
                      <a:srgbClr val="DDEAF6"/>
                    </a:solidFill>
                  </a:tcPr>
                </a:tc>
                <a:tc>
                  <a:txBody>
                    <a:bodyPr/>
                    <a:lstStyle/>
                    <a:p>
                      <a:pPr indent="0" lvl="0" marL="0" marR="0" rtl="0" algn="ctr">
                        <a:spcBef>
                          <a:spcPts val="0"/>
                        </a:spcBef>
                        <a:spcAft>
                          <a:spcPts val="0"/>
                        </a:spcAft>
                        <a:buNone/>
                      </a:pPr>
                      <a:r>
                        <a:rPr b="0" i="0" lang="en" sz="800" u="none" cap="none" strike="noStrike">
                          <a:solidFill>
                            <a:srgbClr val="000000"/>
                          </a:solidFill>
                          <a:latin typeface="Calibri"/>
                          <a:ea typeface="Calibri"/>
                          <a:cs typeface="Calibri"/>
                          <a:sym typeface="Calibri"/>
                        </a:rPr>
                        <a:t>Electricity</a:t>
                      </a:r>
                      <a:endParaRPr sz="1100"/>
                    </a:p>
                  </a:txBody>
                  <a:tcPr marT="5725" marB="0" marR="5725" marL="5725" anchor="b">
                    <a:solidFill>
                      <a:srgbClr val="DDEAF6"/>
                    </a:solidFill>
                  </a:tcPr>
                </a:tc>
                <a:tc>
                  <a:txBody>
                    <a:bodyPr/>
                    <a:lstStyle/>
                    <a:p>
                      <a:pPr indent="0" lvl="0" marL="0" marR="0" rtl="0" algn="ctr">
                        <a:spcBef>
                          <a:spcPts val="0"/>
                        </a:spcBef>
                        <a:spcAft>
                          <a:spcPts val="0"/>
                        </a:spcAft>
                        <a:buNone/>
                      </a:pPr>
                      <a:r>
                        <a:rPr b="0" i="0" lang="en" sz="800" u="none" cap="none" strike="noStrike">
                          <a:solidFill>
                            <a:srgbClr val="000000"/>
                          </a:solidFill>
                          <a:latin typeface="Calibri"/>
                          <a:ea typeface="Calibri"/>
                          <a:cs typeface="Calibri"/>
                          <a:sym typeface="Calibri"/>
                        </a:rPr>
                        <a:t>1,982,070,536           </a:t>
                      </a:r>
                      <a:endParaRPr sz="1100"/>
                    </a:p>
                  </a:txBody>
                  <a:tcPr marT="5725" marB="0" marR="5725" marL="5725" anchor="ctr">
                    <a:solidFill>
                      <a:srgbClr val="DDEAF6"/>
                    </a:solidFill>
                  </a:tcPr>
                </a:tc>
                <a:tc>
                  <a:txBody>
                    <a:bodyPr/>
                    <a:lstStyle/>
                    <a:p>
                      <a:pPr indent="0" lvl="0" marL="0" marR="0" rtl="0" algn="ctr">
                        <a:spcBef>
                          <a:spcPts val="0"/>
                        </a:spcBef>
                        <a:spcAft>
                          <a:spcPts val="0"/>
                        </a:spcAft>
                        <a:buNone/>
                      </a:pPr>
                      <a:r>
                        <a:rPr b="0" i="0" lang="en" sz="800" u="none" cap="none" strike="noStrike">
                          <a:solidFill>
                            <a:srgbClr val="000000"/>
                          </a:solidFill>
                          <a:latin typeface="Calibri"/>
                          <a:ea typeface="Calibri"/>
                          <a:cs typeface="Calibri"/>
                          <a:sym typeface="Calibri"/>
                        </a:rPr>
                        <a:t>kWh</a:t>
                      </a:r>
                      <a:endParaRPr sz="1100"/>
                    </a:p>
                  </a:txBody>
                  <a:tcPr marT="5725" marB="0" marR="5725" marL="5725" anchor="ctr">
                    <a:solidFill>
                      <a:srgbClr val="DDEAF6"/>
                    </a:solidFill>
                  </a:tcPr>
                </a:tc>
                <a:tc>
                  <a:txBody>
                    <a:bodyPr/>
                    <a:lstStyle/>
                    <a:p>
                      <a:pPr indent="0" lvl="0" marL="0" marR="0" rtl="0" algn="r">
                        <a:spcBef>
                          <a:spcPts val="0"/>
                        </a:spcBef>
                        <a:spcAft>
                          <a:spcPts val="0"/>
                        </a:spcAft>
                        <a:buNone/>
                      </a:pPr>
                      <a:r>
                        <a:rPr b="0" i="0" lang="en" sz="800" u="none" cap="none" strike="noStrike">
                          <a:solidFill>
                            <a:srgbClr val="000000"/>
                          </a:solidFill>
                          <a:latin typeface="Calibri"/>
                          <a:ea typeface="Calibri"/>
                          <a:cs typeface="Calibri"/>
                          <a:sym typeface="Calibri"/>
                        </a:rPr>
                        <a:t>803,415</a:t>
                      </a:r>
                      <a:endParaRPr sz="1100"/>
                    </a:p>
                  </a:txBody>
                  <a:tcPr marT="5725" marB="0" marR="5725" marL="5725" anchor="ctr">
                    <a:solidFill>
                      <a:srgbClr val="DDEAF6"/>
                    </a:solidFill>
                  </a:tcPr>
                </a:tc>
              </a:tr>
              <a:tr h="174750">
                <a:tc>
                  <a:txBody>
                    <a:bodyPr/>
                    <a:lstStyle/>
                    <a:p>
                      <a:pPr indent="0" lvl="0" marL="0" marR="0" rtl="0" algn="l">
                        <a:spcBef>
                          <a:spcPts val="0"/>
                        </a:spcBef>
                        <a:spcAft>
                          <a:spcPts val="0"/>
                        </a:spcAft>
                        <a:buNone/>
                      </a:pPr>
                      <a:r>
                        <a:rPr b="0" i="0" lang="en" sz="800" u="none" cap="none" strike="noStrike">
                          <a:solidFill>
                            <a:srgbClr val="000000"/>
                          </a:solidFill>
                          <a:latin typeface="Calibri"/>
                          <a:ea typeface="Calibri"/>
                          <a:cs typeface="Calibri"/>
                          <a:sym typeface="Calibri"/>
                        </a:rPr>
                        <a:t>Industrial Energy</a:t>
                      </a:r>
                      <a:endParaRPr sz="1100"/>
                    </a:p>
                  </a:txBody>
                  <a:tcPr marT="5725" marB="0" marR="5725" marL="5725" anchor="b">
                    <a:solidFill>
                      <a:srgbClr val="DDEAF6"/>
                    </a:solidFill>
                  </a:tcPr>
                </a:tc>
                <a:tc>
                  <a:txBody>
                    <a:bodyPr/>
                    <a:lstStyle/>
                    <a:p>
                      <a:pPr indent="0" lvl="0" marL="0" marR="0" rtl="0" algn="ctr">
                        <a:spcBef>
                          <a:spcPts val="0"/>
                        </a:spcBef>
                        <a:spcAft>
                          <a:spcPts val="0"/>
                        </a:spcAft>
                        <a:buNone/>
                      </a:pPr>
                      <a:r>
                        <a:rPr b="0" i="0" lang="en" sz="800" u="none" cap="none" strike="noStrike">
                          <a:solidFill>
                            <a:srgbClr val="000000"/>
                          </a:solidFill>
                          <a:latin typeface="Calibri"/>
                          <a:ea typeface="Calibri"/>
                          <a:cs typeface="Calibri"/>
                          <a:sym typeface="Calibri"/>
                        </a:rPr>
                        <a:t>Natural Gas</a:t>
                      </a:r>
                      <a:endParaRPr sz="1100"/>
                    </a:p>
                  </a:txBody>
                  <a:tcPr marT="5725" marB="0" marR="5725" marL="5725" anchor="b">
                    <a:solidFill>
                      <a:srgbClr val="DDEAF6"/>
                    </a:solidFill>
                  </a:tcPr>
                </a:tc>
                <a:tc>
                  <a:txBody>
                    <a:bodyPr/>
                    <a:lstStyle/>
                    <a:p>
                      <a:pPr indent="0" lvl="0" marL="0" marR="0" rtl="0" algn="ctr">
                        <a:spcBef>
                          <a:spcPts val="0"/>
                        </a:spcBef>
                        <a:spcAft>
                          <a:spcPts val="0"/>
                        </a:spcAft>
                        <a:buNone/>
                      </a:pPr>
                      <a:r>
                        <a:rPr b="0" i="0" lang="en" sz="800" u="none" cap="none" strike="noStrike">
                          <a:solidFill>
                            <a:srgbClr val="000000"/>
                          </a:solidFill>
                          <a:latin typeface="Calibri"/>
                          <a:ea typeface="Calibri"/>
                          <a:cs typeface="Calibri"/>
                          <a:sym typeface="Calibri"/>
                        </a:rPr>
                        <a:t>55,068,997</a:t>
                      </a:r>
                      <a:endParaRPr sz="1100"/>
                    </a:p>
                  </a:txBody>
                  <a:tcPr marT="5725" marB="0" marR="5725" marL="5725" anchor="ctr">
                    <a:solidFill>
                      <a:srgbClr val="DDEAF6"/>
                    </a:solidFill>
                  </a:tcPr>
                </a:tc>
                <a:tc>
                  <a:txBody>
                    <a:bodyPr/>
                    <a:lstStyle/>
                    <a:p>
                      <a:pPr indent="0" lvl="0" marL="0" marR="0" rtl="0" algn="ctr">
                        <a:spcBef>
                          <a:spcPts val="0"/>
                        </a:spcBef>
                        <a:spcAft>
                          <a:spcPts val="0"/>
                        </a:spcAft>
                        <a:buNone/>
                      </a:pPr>
                      <a:r>
                        <a:rPr b="0" i="0" lang="en" sz="800" u="none" cap="none" strike="noStrike">
                          <a:solidFill>
                            <a:srgbClr val="000000"/>
                          </a:solidFill>
                          <a:latin typeface="Calibri"/>
                          <a:ea typeface="Calibri"/>
                          <a:cs typeface="Calibri"/>
                          <a:sym typeface="Calibri"/>
                        </a:rPr>
                        <a:t>Therms</a:t>
                      </a:r>
                      <a:endParaRPr b="0" i="0" sz="800" u="none" cap="none" strike="noStrike">
                        <a:solidFill>
                          <a:srgbClr val="000000"/>
                        </a:solidFill>
                        <a:latin typeface="Calibri"/>
                        <a:ea typeface="Calibri"/>
                        <a:cs typeface="Calibri"/>
                        <a:sym typeface="Calibri"/>
                      </a:endParaRPr>
                    </a:p>
                  </a:txBody>
                  <a:tcPr marT="5725" marB="0" marR="5725" marL="5725" anchor="ctr">
                    <a:solidFill>
                      <a:srgbClr val="DDEAF6"/>
                    </a:solidFill>
                  </a:tcPr>
                </a:tc>
                <a:tc>
                  <a:txBody>
                    <a:bodyPr/>
                    <a:lstStyle/>
                    <a:p>
                      <a:pPr indent="0" lvl="0" marL="0" marR="0" rtl="0" algn="r">
                        <a:spcBef>
                          <a:spcPts val="0"/>
                        </a:spcBef>
                        <a:spcAft>
                          <a:spcPts val="0"/>
                        </a:spcAft>
                        <a:buNone/>
                      </a:pPr>
                      <a:r>
                        <a:rPr b="0" i="0" lang="en" sz="800" u="none" cap="none" strike="noStrike">
                          <a:solidFill>
                            <a:srgbClr val="000000"/>
                          </a:solidFill>
                          <a:latin typeface="Calibri"/>
                          <a:ea typeface="Calibri"/>
                          <a:cs typeface="Calibri"/>
                          <a:sym typeface="Calibri"/>
                        </a:rPr>
                        <a:t>292,276</a:t>
                      </a:r>
                      <a:endParaRPr sz="1100"/>
                    </a:p>
                  </a:txBody>
                  <a:tcPr marT="5725" marB="0" marR="5725" marL="5725" anchor="ctr">
                    <a:solidFill>
                      <a:srgbClr val="DDEAF6"/>
                    </a:solidFill>
                  </a:tcPr>
                </a:tc>
              </a:tr>
              <a:tr h="174750">
                <a:tc>
                  <a:txBody>
                    <a:bodyPr/>
                    <a:lstStyle/>
                    <a:p>
                      <a:pPr indent="0" lvl="0" marL="0" marR="0" rtl="0" algn="l">
                        <a:spcBef>
                          <a:spcPts val="0"/>
                        </a:spcBef>
                        <a:spcAft>
                          <a:spcPts val="0"/>
                        </a:spcAft>
                        <a:buNone/>
                      </a:pPr>
                      <a:r>
                        <a:rPr b="0" i="0" lang="en" sz="800" u="none" cap="none" strike="noStrike">
                          <a:solidFill>
                            <a:srgbClr val="000000"/>
                          </a:solidFill>
                          <a:latin typeface="Calibri"/>
                          <a:ea typeface="Calibri"/>
                          <a:cs typeface="Calibri"/>
                          <a:sym typeface="Calibri"/>
                        </a:rPr>
                        <a:t>Industrial Energy</a:t>
                      </a:r>
                      <a:endParaRPr sz="1100"/>
                    </a:p>
                  </a:txBody>
                  <a:tcPr marT="5725" marB="0" marR="5725" marL="5725" anchor="b">
                    <a:solidFill>
                      <a:srgbClr val="DDEAF6"/>
                    </a:solidFill>
                  </a:tcPr>
                </a:tc>
                <a:tc>
                  <a:txBody>
                    <a:bodyPr/>
                    <a:lstStyle/>
                    <a:p>
                      <a:pPr indent="0" lvl="0" marL="0" marR="0" rtl="0" algn="ctr">
                        <a:spcBef>
                          <a:spcPts val="0"/>
                        </a:spcBef>
                        <a:spcAft>
                          <a:spcPts val="0"/>
                        </a:spcAft>
                        <a:buNone/>
                      </a:pPr>
                      <a:r>
                        <a:rPr b="0" i="0" lang="en" sz="800" u="none" cap="none" strike="noStrike">
                          <a:solidFill>
                            <a:srgbClr val="000000"/>
                          </a:solidFill>
                          <a:latin typeface="Calibri"/>
                          <a:ea typeface="Calibri"/>
                          <a:cs typeface="Calibri"/>
                          <a:sym typeface="Calibri"/>
                        </a:rPr>
                        <a:t>Other</a:t>
                      </a:r>
                      <a:endParaRPr sz="1100"/>
                    </a:p>
                  </a:txBody>
                  <a:tcPr marT="5725" marB="0" marR="5725" marL="5725" anchor="b">
                    <a:solidFill>
                      <a:srgbClr val="DDEAF6"/>
                    </a:solidFill>
                  </a:tcPr>
                </a:tc>
                <a:tc>
                  <a:txBody>
                    <a:bodyPr/>
                    <a:lstStyle/>
                    <a:p>
                      <a:pPr indent="0" lvl="0" marL="0" marR="0" rtl="0" algn="r">
                        <a:spcBef>
                          <a:spcPts val="0"/>
                        </a:spcBef>
                        <a:spcAft>
                          <a:spcPts val="0"/>
                        </a:spcAft>
                        <a:buNone/>
                      </a:pPr>
                      <a:r>
                        <a:t/>
                      </a:r>
                      <a:endParaRPr b="0" i="0" sz="800" u="none" cap="none" strike="noStrike">
                        <a:solidFill>
                          <a:srgbClr val="000000"/>
                        </a:solidFill>
                        <a:latin typeface="Calibri"/>
                        <a:ea typeface="Calibri"/>
                        <a:cs typeface="Calibri"/>
                        <a:sym typeface="Calibri"/>
                      </a:endParaRPr>
                    </a:p>
                  </a:txBody>
                  <a:tcPr marT="5725" marB="0" marR="5725" marL="5725" anchor="ctr">
                    <a:solidFill>
                      <a:srgbClr val="DDEAF6"/>
                    </a:solidFill>
                  </a:tcPr>
                </a:tc>
                <a:tc>
                  <a:txBody>
                    <a:bodyPr/>
                    <a:lstStyle/>
                    <a:p>
                      <a:pPr indent="0" lvl="0" marL="0" marR="0" rtl="0" algn="ctr">
                        <a:spcBef>
                          <a:spcPts val="0"/>
                        </a:spcBef>
                        <a:spcAft>
                          <a:spcPts val="0"/>
                        </a:spcAft>
                        <a:buNone/>
                      </a:pPr>
                      <a:r>
                        <a:t/>
                      </a:r>
                      <a:endParaRPr b="0" i="0" sz="800" u="none" cap="none" strike="noStrike">
                        <a:solidFill>
                          <a:srgbClr val="000000"/>
                        </a:solidFill>
                        <a:latin typeface="Calibri"/>
                        <a:ea typeface="Calibri"/>
                        <a:cs typeface="Calibri"/>
                        <a:sym typeface="Calibri"/>
                      </a:endParaRPr>
                    </a:p>
                  </a:txBody>
                  <a:tcPr marT="5725" marB="0" marR="5725" marL="5725" anchor="ctr">
                    <a:solidFill>
                      <a:srgbClr val="DDEAF6"/>
                    </a:solidFill>
                  </a:tcPr>
                </a:tc>
                <a:tc>
                  <a:txBody>
                    <a:bodyPr/>
                    <a:lstStyle/>
                    <a:p>
                      <a:pPr indent="0" lvl="0" marL="0" marR="0" rtl="0" algn="r">
                        <a:spcBef>
                          <a:spcPts val="0"/>
                        </a:spcBef>
                        <a:spcAft>
                          <a:spcPts val="0"/>
                        </a:spcAft>
                        <a:buNone/>
                      </a:pPr>
                      <a:r>
                        <a:rPr b="0" i="0" lang="en" sz="800" u="none" cap="none" strike="noStrike">
                          <a:solidFill>
                            <a:srgbClr val="000000"/>
                          </a:solidFill>
                          <a:latin typeface="Calibri"/>
                          <a:ea typeface="Calibri"/>
                          <a:cs typeface="Calibri"/>
                          <a:sym typeface="Calibri"/>
                        </a:rPr>
                        <a:t>- 2.00</a:t>
                      </a:r>
                      <a:endParaRPr sz="1100"/>
                    </a:p>
                  </a:txBody>
                  <a:tcPr marT="5725" marB="0" marR="5725" marL="5725" anchor="ctr">
                    <a:solidFill>
                      <a:srgbClr val="DDEAF6"/>
                    </a:solidFill>
                  </a:tcPr>
                </a:tc>
              </a:tr>
              <a:tr h="156125">
                <a:tc>
                  <a:txBody>
                    <a:bodyPr/>
                    <a:lstStyle/>
                    <a:p>
                      <a:pPr indent="0" lvl="0" marL="0" marR="0" rtl="0" algn="r">
                        <a:spcBef>
                          <a:spcPts val="0"/>
                        </a:spcBef>
                        <a:spcAft>
                          <a:spcPts val="0"/>
                        </a:spcAft>
                        <a:buNone/>
                      </a:pPr>
                      <a:r>
                        <a:rPr b="1" i="0" lang="en" sz="900" u="none" cap="none" strike="noStrike">
                          <a:solidFill>
                            <a:schemeClr val="dk1"/>
                          </a:solidFill>
                          <a:latin typeface="Calibri"/>
                          <a:ea typeface="Calibri"/>
                          <a:cs typeface="Calibri"/>
                          <a:sym typeface="Calibri"/>
                        </a:rPr>
                        <a:t>Industrial Energy Total</a:t>
                      </a:r>
                      <a:endParaRPr sz="1100"/>
                    </a:p>
                  </a:txBody>
                  <a:tcPr marT="5725" marB="0" marR="5725" marL="5725" anchor="b">
                    <a:solidFill>
                      <a:srgbClr val="A6BDE2"/>
                    </a:solidFill>
                  </a:tcPr>
                </a:tc>
                <a:tc>
                  <a:txBody>
                    <a:bodyPr/>
                    <a:lstStyle/>
                    <a:p>
                      <a:pPr indent="0" lvl="0" marL="0" marR="0" rtl="0" algn="ctr">
                        <a:spcBef>
                          <a:spcPts val="0"/>
                        </a:spcBef>
                        <a:spcAft>
                          <a:spcPts val="0"/>
                        </a:spcAft>
                        <a:buNone/>
                      </a:pPr>
                      <a:r>
                        <a:rPr b="1" i="0" lang="en" sz="900" u="none" cap="none" strike="noStrike">
                          <a:solidFill>
                            <a:schemeClr val="lt1"/>
                          </a:solidFill>
                          <a:latin typeface="Calibri"/>
                          <a:ea typeface="Calibri"/>
                          <a:cs typeface="Calibri"/>
                          <a:sym typeface="Calibri"/>
                        </a:rPr>
                        <a:t> </a:t>
                      </a:r>
                      <a:endParaRPr sz="1100"/>
                    </a:p>
                  </a:txBody>
                  <a:tcPr marT="5725" marB="0" marR="5725" marL="5725" anchor="b">
                    <a:solidFill>
                      <a:srgbClr val="A6BDE2"/>
                    </a:solidFill>
                  </a:tcPr>
                </a:tc>
                <a:tc>
                  <a:txBody>
                    <a:bodyPr/>
                    <a:lstStyle/>
                    <a:p>
                      <a:pPr indent="0" lvl="0" marL="0" marR="0" rtl="0" algn="r">
                        <a:spcBef>
                          <a:spcPts val="0"/>
                        </a:spcBef>
                        <a:spcAft>
                          <a:spcPts val="0"/>
                        </a:spcAft>
                        <a:buNone/>
                      </a:pPr>
                      <a:r>
                        <a:rPr b="1" i="0" lang="en" sz="900" u="none" cap="none" strike="noStrike">
                          <a:solidFill>
                            <a:schemeClr val="lt1"/>
                          </a:solidFill>
                          <a:latin typeface="Calibri"/>
                          <a:ea typeface="Calibri"/>
                          <a:cs typeface="Calibri"/>
                          <a:sym typeface="Calibri"/>
                        </a:rPr>
                        <a:t> </a:t>
                      </a:r>
                      <a:endParaRPr sz="1100"/>
                    </a:p>
                  </a:txBody>
                  <a:tcPr marT="5725" marB="0" marR="5725" marL="5725" anchor="ctr">
                    <a:solidFill>
                      <a:srgbClr val="A6BDE2"/>
                    </a:solidFill>
                  </a:tcPr>
                </a:tc>
                <a:tc>
                  <a:txBody>
                    <a:bodyPr/>
                    <a:lstStyle/>
                    <a:p>
                      <a:pPr indent="0" lvl="0" marL="0" marR="0" rtl="0" algn="ctr">
                        <a:spcBef>
                          <a:spcPts val="0"/>
                        </a:spcBef>
                        <a:spcAft>
                          <a:spcPts val="0"/>
                        </a:spcAft>
                        <a:buNone/>
                      </a:pPr>
                      <a:r>
                        <a:rPr b="1" i="0" lang="en" sz="900" u="none" cap="none" strike="noStrike">
                          <a:solidFill>
                            <a:schemeClr val="lt1"/>
                          </a:solidFill>
                          <a:latin typeface="Calibri"/>
                          <a:ea typeface="Calibri"/>
                          <a:cs typeface="Calibri"/>
                          <a:sym typeface="Calibri"/>
                        </a:rPr>
                        <a:t> </a:t>
                      </a:r>
                      <a:endParaRPr sz="1100"/>
                    </a:p>
                  </a:txBody>
                  <a:tcPr marT="5725" marB="0" marR="5725" marL="5725" anchor="ctr">
                    <a:solidFill>
                      <a:srgbClr val="A6BDE2"/>
                    </a:solidFill>
                  </a:tcPr>
                </a:tc>
                <a:tc>
                  <a:txBody>
                    <a:bodyPr/>
                    <a:lstStyle/>
                    <a:p>
                      <a:pPr indent="0" lvl="0" marL="0" marR="0" rtl="0" algn="r">
                        <a:spcBef>
                          <a:spcPts val="0"/>
                        </a:spcBef>
                        <a:spcAft>
                          <a:spcPts val="0"/>
                        </a:spcAft>
                        <a:buNone/>
                      </a:pPr>
                      <a:r>
                        <a:rPr b="1" i="0" lang="en" sz="900" u="none" cap="none" strike="noStrike">
                          <a:solidFill>
                            <a:schemeClr val="dk1"/>
                          </a:solidFill>
                          <a:latin typeface="Calibri"/>
                          <a:ea typeface="Calibri"/>
                          <a:cs typeface="Calibri"/>
                          <a:sym typeface="Calibri"/>
                        </a:rPr>
                        <a:t>1,095,689</a:t>
                      </a:r>
                      <a:endParaRPr sz="1100"/>
                    </a:p>
                  </a:txBody>
                  <a:tcPr marT="5725" marB="0" marR="5725" marL="5725" anchor="ctr">
                    <a:solidFill>
                      <a:srgbClr val="A6BDE2"/>
                    </a:solidFill>
                  </a:tcPr>
                </a:tc>
              </a:tr>
              <a:tr h="175850">
                <a:tc>
                  <a:txBody>
                    <a:bodyPr/>
                    <a:lstStyle/>
                    <a:p>
                      <a:pPr indent="0" lvl="0" marL="0" marR="0" rtl="0" algn="l">
                        <a:spcBef>
                          <a:spcPts val="0"/>
                        </a:spcBef>
                        <a:spcAft>
                          <a:spcPts val="0"/>
                        </a:spcAft>
                        <a:buNone/>
                      </a:pPr>
                      <a:r>
                        <a:rPr b="0" i="0" lang="en" sz="800" u="none" cap="none" strike="noStrike">
                          <a:solidFill>
                            <a:srgbClr val="000000"/>
                          </a:solidFill>
                          <a:latin typeface="Calibri"/>
                          <a:ea typeface="Calibri"/>
                          <a:cs typeface="Calibri"/>
                          <a:sym typeface="Calibri"/>
                        </a:rPr>
                        <a:t>Transportation &amp; Mobile Sources</a:t>
                      </a:r>
                      <a:endParaRPr sz="1100"/>
                    </a:p>
                  </a:txBody>
                  <a:tcPr marT="5725" marB="0" marR="5725" marL="5725" anchor="b">
                    <a:solidFill>
                      <a:srgbClr val="FFF2CC"/>
                    </a:solidFill>
                  </a:tcPr>
                </a:tc>
                <a:tc>
                  <a:txBody>
                    <a:bodyPr/>
                    <a:lstStyle/>
                    <a:p>
                      <a:pPr indent="0" lvl="0" marL="0" marR="0" rtl="0" algn="ctr">
                        <a:spcBef>
                          <a:spcPts val="0"/>
                        </a:spcBef>
                        <a:spcAft>
                          <a:spcPts val="0"/>
                        </a:spcAft>
                        <a:buNone/>
                      </a:pPr>
                      <a:r>
                        <a:rPr b="0" i="0" lang="en" sz="800" u="none" cap="none" strike="noStrike">
                          <a:solidFill>
                            <a:srgbClr val="000000"/>
                          </a:solidFill>
                          <a:latin typeface="Calibri"/>
                          <a:ea typeface="Calibri"/>
                          <a:cs typeface="Calibri"/>
                          <a:sym typeface="Calibri"/>
                        </a:rPr>
                        <a:t>Gasoline</a:t>
                      </a:r>
                      <a:endParaRPr sz="1100"/>
                    </a:p>
                  </a:txBody>
                  <a:tcPr marT="5725" marB="0" marR="5725" marL="5725" anchor="b">
                    <a:solidFill>
                      <a:srgbClr val="FFF2CC"/>
                    </a:solidFill>
                  </a:tcPr>
                </a:tc>
                <a:tc>
                  <a:txBody>
                    <a:bodyPr/>
                    <a:lstStyle/>
                    <a:p>
                      <a:pPr indent="0" lvl="0" marL="0" marR="0" rtl="0" algn="r">
                        <a:spcBef>
                          <a:spcPts val="0"/>
                        </a:spcBef>
                        <a:spcAft>
                          <a:spcPts val="0"/>
                        </a:spcAft>
                        <a:buNone/>
                      </a:pPr>
                      <a:r>
                        <a:rPr b="0" i="0" lang="en" sz="800" u="none" cap="none" strike="noStrike">
                          <a:solidFill>
                            <a:srgbClr val="000000"/>
                          </a:solidFill>
                          <a:latin typeface="Calibri"/>
                          <a:ea typeface="Calibri"/>
                          <a:cs typeface="Calibri"/>
                          <a:sym typeface="Calibri"/>
                        </a:rPr>
                        <a:t>33,329,031,223         </a:t>
                      </a:r>
                      <a:endParaRPr sz="1100"/>
                    </a:p>
                  </a:txBody>
                  <a:tcPr marT="5725" marB="0" marR="5725" marL="5725" anchor="ctr">
                    <a:solidFill>
                      <a:srgbClr val="FFF2CC"/>
                    </a:solidFill>
                  </a:tcPr>
                </a:tc>
                <a:tc>
                  <a:txBody>
                    <a:bodyPr/>
                    <a:lstStyle/>
                    <a:p>
                      <a:pPr indent="0" lvl="0" marL="0" marR="0" rtl="0" algn="ctr">
                        <a:spcBef>
                          <a:spcPts val="0"/>
                        </a:spcBef>
                        <a:spcAft>
                          <a:spcPts val="0"/>
                        </a:spcAft>
                        <a:buNone/>
                      </a:pPr>
                      <a:r>
                        <a:rPr b="0" i="0" lang="en" sz="800" u="none" cap="none" strike="noStrike">
                          <a:solidFill>
                            <a:srgbClr val="000000"/>
                          </a:solidFill>
                          <a:latin typeface="Calibri"/>
                          <a:ea typeface="Calibri"/>
                          <a:cs typeface="Calibri"/>
                          <a:sym typeface="Calibri"/>
                        </a:rPr>
                        <a:t>VMT</a:t>
                      </a:r>
                      <a:endParaRPr sz="1100"/>
                    </a:p>
                  </a:txBody>
                  <a:tcPr marT="5725" marB="0" marR="5725" marL="5725" anchor="ctr">
                    <a:solidFill>
                      <a:srgbClr val="FFF2CC"/>
                    </a:solidFill>
                  </a:tcPr>
                </a:tc>
                <a:tc>
                  <a:txBody>
                    <a:bodyPr/>
                    <a:lstStyle/>
                    <a:p>
                      <a:pPr indent="0" lvl="0" marL="0" marR="0" rtl="0" algn="r">
                        <a:spcBef>
                          <a:spcPts val="0"/>
                        </a:spcBef>
                        <a:spcAft>
                          <a:spcPts val="0"/>
                        </a:spcAft>
                        <a:buNone/>
                      </a:pPr>
                      <a:r>
                        <a:rPr b="0" i="0" lang="en" sz="800" u="none" cap="none" strike="noStrike">
                          <a:solidFill>
                            <a:srgbClr val="000000"/>
                          </a:solidFill>
                          <a:latin typeface="Calibri"/>
                          <a:ea typeface="Calibri"/>
                          <a:cs typeface="Calibri"/>
                          <a:sym typeface="Calibri"/>
                        </a:rPr>
                        <a:t>                13,908,992 </a:t>
                      </a:r>
                      <a:endParaRPr sz="1100"/>
                    </a:p>
                  </a:txBody>
                  <a:tcPr marT="5725" marB="0" marR="5725" marL="5725" anchor="ctr">
                    <a:solidFill>
                      <a:srgbClr val="FFF2CC"/>
                    </a:solidFill>
                  </a:tcPr>
                </a:tc>
              </a:tr>
              <a:tr h="143825">
                <a:tc>
                  <a:txBody>
                    <a:bodyPr/>
                    <a:lstStyle/>
                    <a:p>
                      <a:pPr indent="0" lvl="0" marL="0" marR="0" rtl="0" algn="l">
                        <a:spcBef>
                          <a:spcPts val="0"/>
                        </a:spcBef>
                        <a:spcAft>
                          <a:spcPts val="0"/>
                        </a:spcAft>
                        <a:buNone/>
                      </a:pPr>
                      <a:r>
                        <a:rPr b="0" i="0" lang="en" sz="800" u="none" cap="none" strike="noStrike">
                          <a:solidFill>
                            <a:srgbClr val="000000"/>
                          </a:solidFill>
                          <a:latin typeface="Calibri"/>
                          <a:ea typeface="Calibri"/>
                          <a:cs typeface="Calibri"/>
                          <a:sym typeface="Calibri"/>
                        </a:rPr>
                        <a:t>Transportation &amp; Mobile Sources</a:t>
                      </a:r>
                      <a:endParaRPr sz="1100"/>
                    </a:p>
                  </a:txBody>
                  <a:tcPr marT="5725" marB="0" marR="5725" marL="5725" anchor="b">
                    <a:solidFill>
                      <a:srgbClr val="FFF2CC"/>
                    </a:solidFill>
                  </a:tcPr>
                </a:tc>
                <a:tc>
                  <a:txBody>
                    <a:bodyPr/>
                    <a:lstStyle/>
                    <a:p>
                      <a:pPr indent="0" lvl="0" marL="0" marR="0" rtl="0" algn="ctr">
                        <a:spcBef>
                          <a:spcPts val="0"/>
                        </a:spcBef>
                        <a:spcAft>
                          <a:spcPts val="0"/>
                        </a:spcAft>
                        <a:buNone/>
                      </a:pPr>
                      <a:r>
                        <a:rPr b="0" i="0" lang="en" sz="800" u="none" cap="none" strike="noStrike">
                          <a:solidFill>
                            <a:srgbClr val="000000"/>
                          </a:solidFill>
                          <a:latin typeface="Calibri"/>
                          <a:ea typeface="Calibri"/>
                          <a:cs typeface="Calibri"/>
                          <a:sym typeface="Calibri"/>
                        </a:rPr>
                        <a:t>Diesel</a:t>
                      </a:r>
                      <a:endParaRPr sz="1100"/>
                    </a:p>
                  </a:txBody>
                  <a:tcPr marT="5725" marB="0" marR="5725" marL="5725" anchor="b">
                    <a:solidFill>
                      <a:srgbClr val="FFF2CC"/>
                    </a:solidFill>
                  </a:tcPr>
                </a:tc>
                <a:tc>
                  <a:txBody>
                    <a:bodyPr/>
                    <a:lstStyle/>
                    <a:p>
                      <a:pPr indent="0" lvl="0" marL="0" marR="0" rtl="0" algn="r">
                        <a:spcBef>
                          <a:spcPts val="0"/>
                        </a:spcBef>
                        <a:spcAft>
                          <a:spcPts val="0"/>
                        </a:spcAft>
                        <a:buNone/>
                      </a:pPr>
                      <a:r>
                        <a:rPr b="0" i="0" lang="en" sz="800" u="none" cap="none" strike="noStrike">
                          <a:solidFill>
                            <a:srgbClr val="000000"/>
                          </a:solidFill>
                          <a:latin typeface="Calibri"/>
                          <a:ea typeface="Calibri"/>
                          <a:cs typeface="Calibri"/>
                          <a:sym typeface="Calibri"/>
                        </a:rPr>
                        <a:t>          3,555,686,820 </a:t>
                      </a:r>
                      <a:endParaRPr sz="1100"/>
                    </a:p>
                  </a:txBody>
                  <a:tcPr marT="5725" marB="0" marR="5725" marL="5725" anchor="ctr">
                    <a:solidFill>
                      <a:srgbClr val="FFF2CC"/>
                    </a:solidFill>
                  </a:tcPr>
                </a:tc>
                <a:tc>
                  <a:txBody>
                    <a:bodyPr/>
                    <a:lstStyle/>
                    <a:p>
                      <a:pPr indent="0" lvl="0" marL="0" marR="0" rtl="0" algn="ctr">
                        <a:spcBef>
                          <a:spcPts val="0"/>
                        </a:spcBef>
                        <a:spcAft>
                          <a:spcPts val="0"/>
                        </a:spcAft>
                        <a:buNone/>
                      </a:pPr>
                      <a:r>
                        <a:rPr b="0" i="0" lang="en" sz="800" u="none" cap="none" strike="noStrike">
                          <a:solidFill>
                            <a:srgbClr val="000000"/>
                          </a:solidFill>
                          <a:latin typeface="Calibri"/>
                          <a:ea typeface="Calibri"/>
                          <a:cs typeface="Calibri"/>
                          <a:sym typeface="Calibri"/>
                        </a:rPr>
                        <a:t>VMT</a:t>
                      </a:r>
                      <a:endParaRPr sz="1100"/>
                    </a:p>
                  </a:txBody>
                  <a:tcPr marT="5725" marB="0" marR="5725" marL="5725" anchor="ctr">
                    <a:solidFill>
                      <a:srgbClr val="FFF2CC"/>
                    </a:solidFill>
                  </a:tcPr>
                </a:tc>
                <a:tc>
                  <a:txBody>
                    <a:bodyPr/>
                    <a:lstStyle/>
                    <a:p>
                      <a:pPr indent="0" lvl="0" marL="0" marR="0" rtl="0" algn="r">
                        <a:spcBef>
                          <a:spcPts val="0"/>
                        </a:spcBef>
                        <a:spcAft>
                          <a:spcPts val="0"/>
                        </a:spcAft>
                        <a:buNone/>
                      </a:pPr>
                      <a:r>
                        <a:rPr b="0" i="0" lang="en" sz="800" u="none" cap="none" strike="noStrike">
                          <a:solidFill>
                            <a:srgbClr val="000000"/>
                          </a:solidFill>
                          <a:latin typeface="Calibri"/>
                          <a:ea typeface="Calibri"/>
                          <a:cs typeface="Calibri"/>
                          <a:sym typeface="Calibri"/>
                        </a:rPr>
                        <a:t>                  5,251,678 </a:t>
                      </a:r>
                      <a:endParaRPr sz="1100"/>
                    </a:p>
                  </a:txBody>
                  <a:tcPr marT="5725" marB="0" marR="5725" marL="5725" anchor="ctr">
                    <a:solidFill>
                      <a:srgbClr val="FFF2CC"/>
                    </a:solidFill>
                  </a:tcPr>
                </a:tc>
              </a:tr>
              <a:tr h="146125">
                <a:tc>
                  <a:txBody>
                    <a:bodyPr/>
                    <a:lstStyle/>
                    <a:p>
                      <a:pPr indent="0" lvl="0" marL="0" marR="0" rtl="0" algn="l">
                        <a:spcBef>
                          <a:spcPts val="0"/>
                        </a:spcBef>
                        <a:spcAft>
                          <a:spcPts val="0"/>
                        </a:spcAft>
                        <a:buNone/>
                      </a:pPr>
                      <a:r>
                        <a:rPr b="0" lang="en" sz="800" u="none" cap="none" strike="noStrike">
                          <a:solidFill>
                            <a:srgbClr val="000000"/>
                          </a:solidFill>
                          <a:latin typeface="Calibri"/>
                          <a:ea typeface="Calibri"/>
                          <a:cs typeface="Calibri"/>
                          <a:sym typeface="Calibri"/>
                        </a:rPr>
                        <a:t>Transportation &amp; Mobile Sources</a:t>
                      </a:r>
                      <a:endParaRPr b="0" i="0" sz="800" u="none" cap="none" strike="noStrike">
                        <a:solidFill>
                          <a:srgbClr val="000000"/>
                        </a:solidFill>
                        <a:latin typeface="Calibri"/>
                        <a:ea typeface="Calibri"/>
                        <a:cs typeface="Calibri"/>
                        <a:sym typeface="Calibri"/>
                      </a:endParaRPr>
                    </a:p>
                  </a:txBody>
                  <a:tcPr marT="5725" marB="0" marR="5725" marL="5725" anchor="b">
                    <a:solidFill>
                      <a:srgbClr val="FFF2CC"/>
                    </a:solidFill>
                  </a:tcPr>
                </a:tc>
                <a:tc>
                  <a:txBody>
                    <a:bodyPr/>
                    <a:lstStyle/>
                    <a:p>
                      <a:pPr indent="0" lvl="0" marL="0" marR="0" rtl="0" algn="ctr">
                        <a:spcBef>
                          <a:spcPts val="0"/>
                        </a:spcBef>
                        <a:spcAft>
                          <a:spcPts val="0"/>
                        </a:spcAft>
                        <a:buNone/>
                      </a:pPr>
                      <a:r>
                        <a:rPr b="0" i="0" lang="en" sz="800" u="none" cap="none" strike="noStrike">
                          <a:solidFill>
                            <a:srgbClr val="000000"/>
                          </a:solidFill>
                          <a:latin typeface="Calibri"/>
                          <a:ea typeface="Calibri"/>
                          <a:cs typeface="Calibri"/>
                          <a:sym typeface="Calibri"/>
                        </a:rPr>
                        <a:t>Other</a:t>
                      </a:r>
                      <a:endParaRPr sz="1100"/>
                    </a:p>
                  </a:txBody>
                  <a:tcPr marT="5725" marB="0" marR="5725" marL="5725" anchor="b">
                    <a:solidFill>
                      <a:srgbClr val="FFF2CC"/>
                    </a:solidFill>
                  </a:tcPr>
                </a:tc>
                <a:tc>
                  <a:txBody>
                    <a:bodyPr/>
                    <a:lstStyle/>
                    <a:p>
                      <a:pPr indent="0" lvl="0" marL="0" marR="0" rtl="0" algn="r">
                        <a:spcBef>
                          <a:spcPts val="0"/>
                        </a:spcBef>
                        <a:spcAft>
                          <a:spcPts val="0"/>
                        </a:spcAft>
                        <a:buNone/>
                      </a:pPr>
                      <a:r>
                        <a:t/>
                      </a:r>
                      <a:endParaRPr b="0" i="0" sz="800" u="none" cap="none" strike="noStrike">
                        <a:solidFill>
                          <a:srgbClr val="000000"/>
                        </a:solidFill>
                        <a:latin typeface="Calibri"/>
                        <a:ea typeface="Calibri"/>
                        <a:cs typeface="Calibri"/>
                        <a:sym typeface="Calibri"/>
                      </a:endParaRPr>
                    </a:p>
                  </a:txBody>
                  <a:tcPr marT="5725" marB="0" marR="5725" marL="5725" anchor="ctr">
                    <a:solidFill>
                      <a:srgbClr val="FFF2CC"/>
                    </a:solidFill>
                  </a:tcPr>
                </a:tc>
                <a:tc>
                  <a:txBody>
                    <a:bodyPr/>
                    <a:lstStyle/>
                    <a:p>
                      <a:pPr indent="0" lvl="0" marL="0" marR="0" rtl="0" algn="ctr">
                        <a:spcBef>
                          <a:spcPts val="0"/>
                        </a:spcBef>
                        <a:spcAft>
                          <a:spcPts val="0"/>
                        </a:spcAft>
                        <a:buNone/>
                      </a:pPr>
                      <a:r>
                        <a:t/>
                      </a:r>
                      <a:endParaRPr b="0" i="0" sz="800" u="none" cap="none" strike="noStrike">
                        <a:solidFill>
                          <a:srgbClr val="000000"/>
                        </a:solidFill>
                        <a:latin typeface="Calibri"/>
                        <a:ea typeface="Calibri"/>
                        <a:cs typeface="Calibri"/>
                        <a:sym typeface="Calibri"/>
                      </a:endParaRPr>
                    </a:p>
                  </a:txBody>
                  <a:tcPr marT="5725" marB="0" marR="5725" marL="5725" anchor="ctr">
                    <a:solidFill>
                      <a:srgbClr val="FFF2CC"/>
                    </a:solidFill>
                  </a:tcPr>
                </a:tc>
                <a:tc>
                  <a:txBody>
                    <a:bodyPr/>
                    <a:lstStyle/>
                    <a:p>
                      <a:pPr indent="0" lvl="0" marL="0" marR="0" rtl="0" algn="r">
                        <a:spcBef>
                          <a:spcPts val="0"/>
                        </a:spcBef>
                        <a:spcAft>
                          <a:spcPts val="0"/>
                        </a:spcAft>
                        <a:buNone/>
                      </a:pPr>
                      <a:r>
                        <a:rPr b="0" i="0" lang="en" sz="800" u="none" cap="none" strike="noStrike">
                          <a:solidFill>
                            <a:srgbClr val="000000"/>
                          </a:solidFill>
                          <a:latin typeface="Calibri"/>
                          <a:ea typeface="Calibri"/>
                          <a:cs typeface="Calibri"/>
                          <a:sym typeface="Calibri"/>
                        </a:rPr>
                        <a:t>                       61,503 </a:t>
                      </a:r>
                      <a:endParaRPr sz="1100"/>
                    </a:p>
                  </a:txBody>
                  <a:tcPr marT="5725" marB="0" marR="5725" marL="5725" anchor="ctr">
                    <a:solidFill>
                      <a:srgbClr val="FFF2CC"/>
                    </a:solidFill>
                  </a:tcPr>
                </a:tc>
              </a:tr>
              <a:tr h="306025">
                <a:tc>
                  <a:txBody>
                    <a:bodyPr/>
                    <a:lstStyle/>
                    <a:p>
                      <a:pPr indent="0" lvl="0" marL="0" marR="0" rtl="0" algn="r">
                        <a:spcBef>
                          <a:spcPts val="0"/>
                        </a:spcBef>
                        <a:spcAft>
                          <a:spcPts val="0"/>
                        </a:spcAft>
                        <a:buNone/>
                      </a:pPr>
                      <a:r>
                        <a:rPr b="1" lang="en" sz="900" u="none" cap="none" strike="noStrike">
                          <a:solidFill>
                            <a:schemeClr val="dk1"/>
                          </a:solidFill>
                          <a:latin typeface="Calibri"/>
                          <a:ea typeface="Calibri"/>
                          <a:cs typeface="Calibri"/>
                          <a:sym typeface="Calibri"/>
                        </a:rPr>
                        <a:t>Transportation &amp; Mobile Sources Total</a:t>
                      </a:r>
                      <a:endParaRPr b="1" i="0" sz="900" u="none" cap="none" strike="noStrike">
                        <a:solidFill>
                          <a:schemeClr val="dk1"/>
                        </a:solidFill>
                        <a:latin typeface="Calibri"/>
                        <a:ea typeface="Calibri"/>
                        <a:cs typeface="Calibri"/>
                        <a:sym typeface="Calibri"/>
                      </a:endParaRPr>
                    </a:p>
                  </a:txBody>
                  <a:tcPr marT="5725" marB="0" marR="5725" marL="5725" anchor="b">
                    <a:solidFill>
                      <a:srgbClr val="FFE443"/>
                    </a:solidFill>
                  </a:tcPr>
                </a:tc>
                <a:tc>
                  <a:txBody>
                    <a:bodyPr/>
                    <a:lstStyle/>
                    <a:p>
                      <a:pPr indent="0" lvl="0" marL="0" marR="0" rtl="0" algn="ctr">
                        <a:spcBef>
                          <a:spcPts val="0"/>
                        </a:spcBef>
                        <a:spcAft>
                          <a:spcPts val="0"/>
                        </a:spcAft>
                        <a:buNone/>
                      </a:pPr>
                      <a:r>
                        <a:rPr b="1" lang="en" sz="900" u="none" cap="none" strike="noStrike">
                          <a:solidFill>
                            <a:schemeClr val="lt1"/>
                          </a:solidFill>
                          <a:latin typeface="Calibri"/>
                          <a:ea typeface="Calibri"/>
                          <a:cs typeface="Calibri"/>
                          <a:sym typeface="Calibri"/>
                        </a:rPr>
                        <a:t> </a:t>
                      </a:r>
                      <a:endParaRPr b="1" i="0" sz="900" u="none" cap="none" strike="noStrike">
                        <a:solidFill>
                          <a:schemeClr val="lt1"/>
                        </a:solidFill>
                        <a:latin typeface="Calibri"/>
                        <a:ea typeface="Calibri"/>
                        <a:cs typeface="Calibri"/>
                        <a:sym typeface="Calibri"/>
                      </a:endParaRPr>
                    </a:p>
                  </a:txBody>
                  <a:tcPr marT="5725" marB="0" marR="5725" marL="5725" anchor="b">
                    <a:solidFill>
                      <a:srgbClr val="FFE443"/>
                    </a:solidFill>
                  </a:tcPr>
                </a:tc>
                <a:tc>
                  <a:txBody>
                    <a:bodyPr/>
                    <a:lstStyle/>
                    <a:p>
                      <a:pPr indent="0" lvl="0" marL="0" marR="0" rtl="0" algn="r">
                        <a:spcBef>
                          <a:spcPts val="0"/>
                        </a:spcBef>
                        <a:spcAft>
                          <a:spcPts val="0"/>
                        </a:spcAft>
                        <a:buNone/>
                      </a:pPr>
                      <a:r>
                        <a:rPr b="1" i="0" lang="en" sz="900" u="none" cap="none" strike="noStrike">
                          <a:solidFill>
                            <a:schemeClr val="lt1"/>
                          </a:solidFill>
                          <a:latin typeface="Calibri"/>
                          <a:ea typeface="Calibri"/>
                          <a:cs typeface="Calibri"/>
                          <a:sym typeface="Calibri"/>
                        </a:rPr>
                        <a:t> </a:t>
                      </a:r>
                      <a:endParaRPr sz="1100"/>
                    </a:p>
                  </a:txBody>
                  <a:tcPr marT="5725" marB="0" marR="5725" marL="5725" anchor="b">
                    <a:solidFill>
                      <a:srgbClr val="FFE443"/>
                    </a:solidFill>
                  </a:tcPr>
                </a:tc>
                <a:tc>
                  <a:txBody>
                    <a:bodyPr/>
                    <a:lstStyle/>
                    <a:p>
                      <a:pPr indent="0" lvl="0" marL="0" marR="0" rtl="0" algn="ctr">
                        <a:spcBef>
                          <a:spcPts val="0"/>
                        </a:spcBef>
                        <a:spcAft>
                          <a:spcPts val="0"/>
                        </a:spcAft>
                        <a:buNone/>
                      </a:pPr>
                      <a:r>
                        <a:rPr b="1" i="0" lang="en" sz="900" u="none" cap="none" strike="noStrike">
                          <a:solidFill>
                            <a:schemeClr val="lt1"/>
                          </a:solidFill>
                          <a:latin typeface="Calibri"/>
                          <a:ea typeface="Calibri"/>
                          <a:cs typeface="Calibri"/>
                          <a:sym typeface="Calibri"/>
                        </a:rPr>
                        <a:t> </a:t>
                      </a:r>
                      <a:endParaRPr sz="1100"/>
                    </a:p>
                  </a:txBody>
                  <a:tcPr marT="5725" marB="0" marR="5725" marL="5725" anchor="b">
                    <a:solidFill>
                      <a:srgbClr val="FFE443"/>
                    </a:solidFill>
                  </a:tcPr>
                </a:tc>
                <a:tc>
                  <a:txBody>
                    <a:bodyPr/>
                    <a:lstStyle/>
                    <a:p>
                      <a:pPr indent="0" lvl="0" marL="0" marR="0" rtl="0" algn="r">
                        <a:spcBef>
                          <a:spcPts val="0"/>
                        </a:spcBef>
                        <a:spcAft>
                          <a:spcPts val="0"/>
                        </a:spcAft>
                        <a:buNone/>
                      </a:pPr>
                      <a:r>
                        <a:rPr b="1" i="0" lang="en" sz="900" u="none" cap="none" strike="noStrike">
                          <a:solidFill>
                            <a:schemeClr val="dk1"/>
                          </a:solidFill>
                          <a:latin typeface="Calibri"/>
                          <a:ea typeface="Calibri"/>
                          <a:cs typeface="Calibri"/>
                          <a:sym typeface="Calibri"/>
                        </a:rPr>
                        <a:t>                19,222,173</a:t>
                      </a:r>
                      <a:endParaRPr sz="1100"/>
                    </a:p>
                  </a:txBody>
                  <a:tcPr marT="5725" marB="0" marR="5725" marL="5725" anchor="ctr">
                    <a:solidFill>
                      <a:srgbClr val="FFE443"/>
                    </a:solidFill>
                  </a:tcPr>
                </a:tc>
              </a:tr>
              <a:tr h="146600">
                <a:tc>
                  <a:txBody>
                    <a:bodyPr/>
                    <a:lstStyle/>
                    <a:p>
                      <a:pPr indent="0" lvl="0" marL="0" marR="0" rtl="0" algn="l">
                        <a:spcBef>
                          <a:spcPts val="0"/>
                        </a:spcBef>
                        <a:spcAft>
                          <a:spcPts val="0"/>
                        </a:spcAft>
                        <a:buNone/>
                      </a:pPr>
                      <a:r>
                        <a:rPr b="0" lang="en" sz="800" u="none" cap="none" strike="noStrike">
                          <a:solidFill>
                            <a:srgbClr val="000000"/>
                          </a:solidFill>
                          <a:latin typeface="Calibri"/>
                          <a:ea typeface="Calibri"/>
                          <a:cs typeface="Calibri"/>
                          <a:sym typeface="Calibri"/>
                        </a:rPr>
                        <a:t>Solid Waste</a:t>
                      </a:r>
                      <a:endParaRPr b="0" i="0" sz="800" u="none" cap="none" strike="noStrike">
                        <a:solidFill>
                          <a:srgbClr val="000000"/>
                        </a:solidFill>
                        <a:latin typeface="Calibri"/>
                        <a:ea typeface="Calibri"/>
                        <a:cs typeface="Calibri"/>
                        <a:sym typeface="Calibri"/>
                      </a:endParaRPr>
                    </a:p>
                  </a:txBody>
                  <a:tcPr marT="5725" marB="0" marR="5725" marL="5725" anchor="b">
                    <a:solidFill>
                      <a:srgbClr val="F7CAAC"/>
                    </a:solidFill>
                  </a:tcPr>
                </a:tc>
                <a:tc>
                  <a:txBody>
                    <a:bodyPr/>
                    <a:lstStyle/>
                    <a:p>
                      <a:pPr indent="0" lvl="0" marL="0" marR="0" rtl="0" algn="ctr">
                        <a:spcBef>
                          <a:spcPts val="0"/>
                        </a:spcBef>
                        <a:spcAft>
                          <a:spcPts val="0"/>
                        </a:spcAft>
                        <a:buNone/>
                      </a:pPr>
                      <a:r>
                        <a:rPr b="0" lang="en" sz="800" u="none" cap="none" strike="noStrike">
                          <a:solidFill>
                            <a:srgbClr val="000000"/>
                          </a:solidFill>
                          <a:latin typeface="Calibri"/>
                          <a:ea typeface="Calibri"/>
                          <a:cs typeface="Calibri"/>
                          <a:sym typeface="Calibri"/>
                        </a:rPr>
                        <a:t>Waste Sent to Landfill</a:t>
                      </a:r>
                      <a:endParaRPr b="0" i="0" sz="800" u="none" cap="none" strike="noStrike">
                        <a:solidFill>
                          <a:srgbClr val="000000"/>
                        </a:solidFill>
                        <a:latin typeface="Calibri"/>
                        <a:ea typeface="Calibri"/>
                        <a:cs typeface="Calibri"/>
                        <a:sym typeface="Calibri"/>
                      </a:endParaRPr>
                    </a:p>
                  </a:txBody>
                  <a:tcPr marT="5725" marB="0" marR="5725" marL="5725" anchor="b">
                    <a:solidFill>
                      <a:srgbClr val="F7CAAC"/>
                    </a:solidFill>
                  </a:tcPr>
                </a:tc>
                <a:tc>
                  <a:txBody>
                    <a:bodyPr/>
                    <a:lstStyle/>
                    <a:p>
                      <a:pPr indent="0" lvl="0" marL="0" marR="0" rtl="0" algn="r">
                        <a:spcBef>
                          <a:spcPts val="0"/>
                        </a:spcBef>
                        <a:spcAft>
                          <a:spcPts val="0"/>
                        </a:spcAft>
                        <a:buNone/>
                      </a:pPr>
                      <a:r>
                        <a:rPr b="0" i="0" lang="en" sz="800" u="none" cap="none" strike="noStrike">
                          <a:solidFill>
                            <a:srgbClr val="000000"/>
                          </a:solidFill>
                          <a:latin typeface="Calibri"/>
                          <a:ea typeface="Calibri"/>
                          <a:cs typeface="Calibri"/>
                          <a:sym typeface="Calibri"/>
                        </a:rPr>
                        <a:t>5,504,141</a:t>
                      </a:r>
                      <a:endParaRPr sz="1100"/>
                    </a:p>
                  </a:txBody>
                  <a:tcPr marT="5725" marB="0" marR="5725" marL="5725" anchor="b">
                    <a:solidFill>
                      <a:srgbClr val="F7CAAC"/>
                    </a:solidFill>
                  </a:tcPr>
                </a:tc>
                <a:tc>
                  <a:txBody>
                    <a:bodyPr/>
                    <a:lstStyle/>
                    <a:p>
                      <a:pPr indent="0" lvl="0" marL="0" marR="0" rtl="0" algn="ctr">
                        <a:spcBef>
                          <a:spcPts val="0"/>
                        </a:spcBef>
                        <a:spcAft>
                          <a:spcPts val="0"/>
                        </a:spcAft>
                        <a:buNone/>
                      </a:pPr>
                      <a:r>
                        <a:rPr b="0" i="0" lang="en" sz="800" u="none" cap="none" strike="noStrike">
                          <a:solidFill>
                            <a:srgbClr val="000000"/>
                          </a:solidFill>
                          <a:latin typeface="Calibri"/>
                          <a:ea typeface="Calibri"/>
                          <a:cs typeface="Calibri"/>
                          <a:sym typeface="Calibri"/>
                        </a:rPr>
                        <a:t>Tons</a:t>
                      </a:r>
                      <a:endParaRPr sz="1100"/>
                    </a:p>
                  </a:txBody>
                  <a:tcPr marT="5725" marB="0" marR="5725" marL="5725" anchor="b">
                    <a:solidFill>
                      <a:srgbClr val="F7CAAC"/>
                    </a:solidFill>
                  </a:tcPr>
                </a:tc>
                <a:tc>
                  <a:txBody>
                    <a:bodyPr/>
                    <a:lstStyle/>
                    <a:p>
                      <a:pPr indent="0" lvl="0" marL="0" marR="0" rtl="0" algn="r">
                        <a:spcBef>
                          <a:spcPts val="0"/>
                        </a:spcBef>
                        <a:spcAft>
                          <a:spcPts val="0"/>
                        </a:spcAft>
                        <a:buNone/>
                      </a:pPr>
                      <a:r>
                        <a:rPr b="0" i="0" lang="en" sz="800" u="none" cap="none" strike="noStrike">
                          <a:solidFill>
                            <a:srgbClr val="000000"/>
                          </a:solidFill>
                          <a:latin typeface="Calibri"/>
                          <a:ea typeface="Calibri"/>
                          <a:cs typeface="Calibri"/>
                          <a:sym typeface="Calibri"/>
                        </a:rPr>
                        <a:t>1,431,041</a:t>
                      </a:r>
                      <a:endParaRPr sz="1100"/>
                    </a:p>
                  </a:txBody>
                  <a:tcPr marT="5725" marB="0" marR="5725" marL="5725" anchor="b">
                    <a:solidFill>
                      <a:srgbClr val="F7CAAC"/>
                    </a:solidFill>
                  </a:tcPr>
                </a:tc>
              </a:tr>
              <a:tr h="131150">
                <a:tc>
                  <a:txBody>
                    <a:bodyPr/>
                    <a:lstStyle/>
                    <a:p>
                      <a:pPr indent="0" lvl="0" marL="0" marR="0" rtl="0" algn="l">
                        <a:spcBef>
                          <a:spcPts val="0"/>
                        </a:spcBef>
                        <a:spcAft>
                          <a:spcPts val="0"/>
                        </a:spcAft>
                        <a:buNone/>
                      </a:pPr>
                      <a:r>
                        <a:rPr b="0" lang="en" sz="800" u="none" cap="none" strike="noStrike">
                          <a:solidFill>
                            <a:srgbClr val="000000"/>
                          </a:solidFill>
                          <a:latin typeface="Calibri"/>
                          <a:ea typeface="Calibri"/>
                          <a:cs typeface="Calibri"/>
                          <a:sym typeface="Calibri"/>
                        </a:rPr>
                        <a:t>Solid Waste</a:t>
                      </a:r>
                      <a:endParaRPr b="0" i="0" sz="800" u="none" cap="none" strike="noStrike">
                        <a:solidFill>
                          <a:srgbClr val="000000"/>
                        </a:solidFill>
                        <a:latin typeface="Calibri"/>
                        <a:ea typeface="Calibri"/>
                        <a:cs typeface="Calibri"/>
                        <a:sym typeface="Calibri"/>
                      </a:endParaRPr>
                    </a:p>
                  </a:txBody>
                  <a:tcPr marT="5725" marB="0" marR="5725" marL="5725" anchor="b">
                    <a:solidFill>
                      <a:srgbClr val="F7CAAC"/>
                    </a:solidFill>
                  </a:tcPr>
                </a:tc>
                <a:tc>
                  <a:txBody>
                    <a:bodyPr/>
                    <a:lstStyle/>
                    <a:p>
                      <a:pPr indent="0" lvl="0" marL="0" marR="0" rtl="0" algn="ctr">
                        <a:spcBef>
                          <a:spcPts val="0"/>
                        </a:spcBef>
                        <a:spcAft>
                          <a:spcPts val="0"/>
                        </a:spcAft>
                        <a:buNone/>
                      </a:pPr>
                      <a:r>
                        <a:rPr b="0" lang="en" sz="800" u="none" cap="none" strike="noStrike">
                          <a:solidFill>
                            <a:srgbClr val="000000"/>
                          </a:solidFill>
                          <a:latin typeface="Calibri"/>
                          <a:ea typeface="Calibri"/>
                          <a:cs typeface="Calibri"/>
                          <a:sym typeface="Calibri"/>
                        </a:rPr>
                        <a:t>Waste Sent to Incinerator</a:t>
                      </a:r>
                      <a:endParaRPr b="0" i="0" sz="800" u="none" cap="none" strike="noStrike">
                        <a:solidFill>
                          <a:srgbClr val="000000"/>
                        </a:solidFill>
                        <a:latin typeface="Calibri"/>
                        <a:ea typeface="Calibri"/>
                        <a:cs typeface="Calibri"/>
                        <a:sym typeface="Calibri"/>
                      </a:endParaRPr>
                    </a:p>
                  </a:txBody>
                  <a:tcPr marT="5725" marB="0" marR="5725" marL="5725" anchor="b">
                    <a:solidFill>
                      <a:srgbClr val="F7CAAC"/>
                    </a:solidFill>
                  </a:tcPr>
                </a:tc>
                <a:tc>
                  <a:txBody>
                    <a:bodyPr/>
                    <a:lstStyle/>
                    <a:p>
                      <a:pPr indent="0" lvl="0" marL="0" marR="0" rtl="0" algn="r">
                        <a:spcBef>
                          <a:spcPts val="0"/>
                        </a:spcBef>
                        <a:spcAft>
                          <a:spcPts val="0"/>
                        </a:spcAft>
                        <a:buNone/>
                      </a:pPr>
                      <a:r>
                        <a:rPr b="0" i="0" lang="en" sz="800" u="none" cap="none" strike="noStrike">
                          <a:solidFill>
                            <a:srgbClr val="000000"/>
                          </a:solidFill>
                          <a:latin typeface="Calibri"/>
                          <a:ea typeface="Calibri"/>
                          <a:cs typeface="Calibri"/>
                          <a:sym typeface="Calibri"/>
                        </a:rPr>
                        <a:t>156,413</a:t>
                      </a:r>
                      <a:endParaRPr sz="1100"/>
                    </a:p>
                  </a:txBody>
                  <a:tcPr marT="5725" marB="0" marR="5725" marL="5725" anchor="b">
                    <a:solidFill>
                      <a:srgbClr val="F7CAAC"/>
                    </a:solidFill>
                  </a:tcPr>
                </a:tc>
                <a:tc>
                  <a:txBody>
                    <a:bodyPr/>
                    <a:lstStyle/>
                    <a:p>
                      <a:pPr indent="0" lvl="0" marL="0" marR="0" rtl="0" algn="ctr">
                        <a:spcBef>
                          <a:spcPts val="0"/>
                        </a:spcBef>
                        <a:spcAft>
                          <a:spcPts val="0"/>
                        </a:spcAft>
                        <a:buNone/>
                      </a:pPr>
                      <a:r>
                        <a:rPr b="0" i="0" lang="en" sz="800" u="none" cap="none" strike="noStrike">
                          <a:solidFill>
                            <a:srgbClr val="000000"/>
                          </a:solidFill>
                          <a:latin typeface="Calibri"/>
                          <a:ea typeface="Calibri"/>
                          <a:cs typeface="Calibri"/>
                          <a:sym typeface="Calibri"/>
                        </a:rPr>
                        <a:t>Short Tons</a:t>
                      </a:r>
                      <a:endParaRPr sz="1100"/>
                    </a:p>
                  </a:txBody>
                  <a:tcPr marT="5725" marB="0" marR="5725" marL="5725" anchor="b">
                    <a:solidFill>
                      <a:srgbClr val="F7CAAC"/>
                    </a:solidFill>
                  </a:tcPr>
                </a:tc>
                <a:tc>
                  <a:txBody>
                    <a:bodyPr/>
                    <a:lstStyle/>
                    <a:p>
                      <a:pPr indent="0" lvl="0" marL="0" marR="0" rtl="0" algn="r">
                        <a:spcBef>
                          <a:spcPts val="0"/>
                        </a:spcBef>
                        <a:spcAft>
                          <a:spcPts val="0"/>
                        </a:spcAft>
                        <a:buNone/>
                      </a:pPr>
                      <a:r>
                        <a:rPr b="0" i="0" lang="en" sz="800" u="none" cap="none" strike="noStrike">
                          <a:solidFill>
                            <a:srgbClr val="000000"/>
                          </a:solidFill>
                          <a:latin typeface="Calibri"/>
                          <a:ea typeface="Calibri"/>
                          <a:cs typeface="Calibri"/>
                          <a:sym typeface="Calibri"/>
                        </a:rPr>
                        <a:t>542</a:t>
                      </a:r>
                      <a:endParaRPr sz="1100"/>
                    </a:p>
                  </a:txBody>
                  <a:tcPr marT="5725" marB="0" marR="5725" marL="5725" anchor="b">
                    <a:solidFill>
                      <a:srgbClr val="F7CAAC"/>
                    </a:solidFill>
                  </a:tcPr>
                </a:tc>
              </a:tr>
              <a:tr h="161825">
                <a:tc>
                  <a:txBody>
                    <a:bodyPr/>
                    <a:lstStyle/>
                    <a:p>
                      <a:pPr indent="0" lvl="0" marL="0" marR="0" rtl="0" algn="l">
                        <a:spcBef>
                          <a:spcPts val="0"/>
                        </a:spcBef>
                        <a:spcAft>
                          <a:spcPts val="0"/>
                        </a:spcAft>
                        <a:buNone/>
                      </a:pPr>
                      <a:r>
                        <a:rPr b="0" lang="en" sz="800" u="none" cap="none" strike="noStrike">
                          <a:solidFill>
                            <a:srgbClr val="000000"/>
                          </a:solidFill>
                          <a:latin typeface="Calibri"/>
                          <a:ea typeface="Calibri"/>
                          <a:cs typeface="Calibri"/>
                          <a:sym typeface="Calibri"/>
                        </a:rPr>
                        <a:t>Solid Waste</a:t>
                      </a:r>
                      <a:endParaRPr b="0" i="0" sz="800" u="none" cap="none" strike="noStrike">
                        <a:solidFill>
                          <a:srgbClr val="000000"/>
                        </a:solidFill>
                        <a:latin typeface="Calibri"/>
                        <a:ea typeface="Calibri"/>
                        <a:cs typeface="Calibri"/>
                        <a:sym typeface="Calibri"/>
                      </a:endParaRPr>
                    </a:p>
                  </a:txBody>
                  <a:tcPr marT="5725" marB="0" marR="5725" marL="5725" anchor="b">
                    <a:solidFill>
                      <a:srgbClr val="F7CAAC"/>
                    </a:solidFill>
                  </a:tcPr>
                </a:tc>
                <a:tc>
                  <a:txBody>
                    <a:bodyPr/>
                    <a:lstStyle/>
                    <a:p>
                      <a:pPr indent="0" lvl="0" marL="0" marR="0" rtl="0" algn="ctr">
                        <a:spcBef>
                          <a:spcPts val="0"/>
                        </a:spcBef>
                        <a:spcAft>
                          <a:spcPts val="0"/>
                        </a:spcAft>
                        <a:buNone/>
                      </a:pPr>
                      <a:r>
                        <a:rPr b="0" lang="en" sz="800" u="none" cap="none" strike="noStrike">
                          <a:solidFill>
                            <a:srgbClr val="000000"/>
                          </a:solidFill>
                          <a:latin typeface="Calibri"/>
                          <a:ea typeface="Calibri"/>
                          <a:cs typeface="Calibri"/>
                          <a:sym typeface="Calibri"/>
                        </a:rPr>
                        <a:t>Other</a:t>
                      </a:r>
                      <a:endParaRPr b="0" i="0" sz="800" u="none" cap="none" strike="noStrike">
                        <a:solidFill>
                          <a:srgbClr val="000000"/>
                        </a:solidFill>
                        <a:latin typeface="Calibri"/>
                        <a:ea typeface="Calibri"/>
                        <a:cs typeface="Calibri"/>
                        <a:sym typeface="Calibri"/>
                      </a:endParaRPr>
                    </a:p>
                  </a:txBody>
                  <a:tcPr marT="5725" marB="0" marR="5725" marL="5725" anchor="b">
                    <a:solidFill>
                      <a:srgbClr val="F7CAAC"/>
                    </a:solidFill>
                  </a:tcPr>
                </a:tc>
                <a:tc>
                  <a:txBody>
                    <a:bodyPr/>
                    <a:lstStyle/>
                    <a:p>
                      <a:pPr indent="0" lvl="0" marL="0" marR="0" rtl="0" algn="ctr">
                        <a:spcBef>
                          <a:spcPts val="0"/>
                        </a:spcBef>
                        <a:spcAft>
                          <a:spcPts val="0"/>
                        </a:spcAft>
                        <a:buNone/>
                      </a:pPr>
                      <a:r>
                        <a:rPr b="0" i="0" lang="en" sz="800" u="none" cap="none" strike="noStrike">
                          <a:solidFill>
                            <a:srgbClr val="000000"/>
                          </a:solidFill>
                          <a:latin typeface="Calibri"/>
                          <a:ea typeface="Calibri"/>
                          <a:cs typeface="Calibri"/>
                          <a:sym typeface="Calibri"/>
                        </a:rPr>
                        <a:t> </a:t>
                      </a:r>
                      <a:endParaRPr sz="1100"/>
                    </a:p>
                  </a:txBody>
                  <a:tcPr marT="5725" marB="0" marR="5725" marL="5725" anchor="b">
                    <a:solidFill>
                      <a:srgbClr val="F7CAAC"/>
                    </a:solidFill>
                  </a:tcPr>
                </a:tc>
                <a:tc>
                  <a:txBody>
                    <a:bodyPr/>
                    <a:lstStyle/>
                    <a:p>
                      <a:pPr indent="0" lvl="0" marL="0" marR="0" rtl="0" algn="ctr">
                        <a:spcBef>
                          <a:spcPts val="0"/>
                        </a:spcBef>
                        <a:spcAft>
                          <a:spcPts val="0"/>
                        </a:spcAft>
                        <a:buNone/>
                      </a:pPr>
                      <a:r>
                        <a:rPr b="0" i="0" lang="en" sz="800" u="none" cap="none" strike="noStrike">
                          <a:solidFill>
                            <a:srgbClr val="000000"/>
                          </a:solidFill>
                          <a:latin typeface="Calibri"/>
                          <a:ea typeface="Calibri"/>
                          <a:cs typeface="Calibri"/>
                          <a:sym typeface="Calibri"/>
                        </a:rPr>
                        <a:t> </a:t>
                      </a:r>
                      <a:endParaRPr sz="1100"/>
                    </a:p>
                  </a:txBody>
                  <a:tcPr marT="5725" marB="0" marR="5725" marL="5725" anchor="b">
                    <a:solidFill>
                      <a:srgbClr val="F7CAAC"/>
                    </a:solidFill>
                  </a:tcPr>
                </a:tc>
                <a:tc>
                  <a:txBody>
                    <a:bodyPr/>
                    <a:lstStyle/>
                    <a:p>
                      <a:pPr indent="0" lvl="0" marL="0" marR="0" rtl="0" algn="r">
                        <a:spcBef>
                          <a:spcPts val="0"/>
                        </a:spcBef>
                        <a:spcAft>
                          <a:spcPts val="0"/>
                        </a:spcAft>
                        <a:buNone/>
                      </a:pPr>
                      <a:r>
                        <a:rPr b="0" i="0" lang="en" sz="800" u="none" cap="none" strike="noStrike">
                          <a:solidFill>
                            <a:srgbClr val="000000"/>
                          </a:solidFill>
                          <a:latin typeface="Calibri"/>
                          <a:ea typeface="Calibri"/>
                          <a:cs typeface="Calibri"/>
                          <a:sym typeface="Calibri"/>
                        </a:rPr>
                        <a:t>27,070</a:t>
                      </a:r>
                      <a:endParaRPr sz="1100"/>
                    </a:p>
                  </a:txBody>
                  <a:tcPr marT="5725" marB="0" marR="5725" marL="5725" anchor="b">
                    <a:solidFill>
                      <a:srgbClr val="F7CAAC"/>
                    </a:solidFill>
                  </a:tcPr>
                </a:tc>
              </a:tr>
              <a:tr h="165675">
                <a:tc>
                  <a:txBody>
                    <a:bodyPr/>
                    <a:lstStyle/>
                    <a:p>
                      <a:pPr indent="0" lvl="0" marL="0" marR="0" rtl="0" algn="r">
                        <a:spcBef>
                          <a:spcPts val="0"/>
                        </a:spcBef>
                        <a:spcAft>
                          <a:spcPts val="0"/>
                        </a:spcAft>
                        <a:buNone/>
                      </a:pPr>
                      <a:r>
                        <a:rPr b="1" lang="en" sz="900" u="none" cap="none" strike="noStrike">
                          <a:solidFill>
                            <a:schemeClr val="dk1"/>
                          </a:solidFill>
                          <a:latin typeface="Calibri"/>
                          <a:ea typeface="Calibri"/>
                          <a:cs typeface="Calibri"/>
                          <a:sym typeface="Calibri"/>
                        </a:rPr>
                        <a:t>Solid Waste Total</a:t>
                      </a:r>
                      <a:endParaRPr b="1" i="0" sz="900" u="none" cap="none" strike="noStrike">
                        <a:solidFill>
                          <a:schemeClr val="dk1"/>
                        </a:solidFill>
                        <a:latin typeface="Calibri"/>
                        <a:ea typeface="Calibri"/>
                        <a:cs typeface="Calibri"/>
                        <a:sym typeface="Calibri"/>
                      </a:endParaRPr>
                    </a:p>
                  </a:txBody>
                  <a:tcPr marT="5725" marB="0" marR="5725" marL="5725" anchor="b">
                    <a:solidFill>
                      <a:srgbClr val="FCA902"/>
                    </a:solidFill>
                  </a:tcPr>
                </a:tc>
                <a:tc>
                  <a:txBody>
                    <a:bodyPr/>
                    <a:lstStyle/>
                    <a:p>
                      <a:pPr indent="0" lvl="0" marL="0" marR="0" rtl="0" algn="r">
                        <a:spcBef>
                          <a:spcPts val="0"/>
                        </a:spcBef>
                        <a:spcAft>
                          <a:spcPts val="0"/>
                        </a:spcAft>
                        <a:buNone/>
                      </a:pPr>
                      <a:r>
                        <a:rPr b="1" lang="en" sz="900" u="none" cap="none" strike="noStrike">
                          <a:solidFill>
                            <a:schemeClr val="dk1"/>
                          </a:solidFill>
                          <a:latin typeface="Calibri"/>
                          <a:ea typeface="Calibri"/>
                          <a:cs typeface="Calibri"/>
                          <a:sym typeface="Calibri"/>
                        </a:rPr>
                        <a:t> </a:t>
                      </a:r>
                      <a:endParaRPr b="1" i="0" sz="900" u="none" cap="none" strike="noStrike">
                        <a:solidFill>
                          <a:schemeClr val="dk1"/>
                        </a:solidFill>
                        <a:latin typeface="Calibri"/>
                        <a:ea typeface="Calibri"/>
                        <a:cs typeface="Calibri"/>
                        <a:sym typeface="Calibri"/>
                      </a:endParaRPr>
                    </a:p>
                  </a:txBody>
                  <a:tcPr marT="5725" marB="0" marR="5725" marL="5725" anchor="b">
                    <a:solidFill>
                      <a:srgbClr val="FCA902"/>
                    </a:solidFill>
                  </a:tcPr>
                </a:tc>
                <a:tc>
                  <a:txBody>
                    <a:bodyPr/>
                    <a:lstStyle/>
                    <a:p>
                      <a:pPr indent="0" lvl="0" marL="0" marR="0" rtl="0" algn="r">
                        <a:spcBef>
                          <a:spcPts val="0"/>
                        </a:spcBef>
                        <a:spcAft>
                          <a:spcPts val="0"/>
                        </a:spcAft>
                        <a:buNone/>
                      </a:pPr>
                      <a:r>
                        <a:rPr b="1" i="0" lang="en" sz="900" u="none" cap="none" strike="noStrike">
                          <a:solidFill>
                            <a:schemeClr val="dk1"/>
                          </a:solidFill>
                          <a:latin typeface="Calibri"/>
                          <a:ea typeface="Calibri"/>
                          <a:cs typeface="Calibri"/>
                          <a:sym typeface="Calibri"/>
                        </a:rPr>
                        <a:t> </a:t>
                      </a:r>
                      <a:endParaRPr sz="1100"/>
                    </a:p>
                  </a:txBody>
                  <a:tcPr marT="5725" marB="0" marR="5725" marL="5725" anchor="b">
                    <a:solidFill>
                      <a:srgbClr val="FCA902"/>
                    </a:solidFill>
                  </a:tcPr>
                </a:tc>
                <a:tc>
                  <a:txBody>
                    <a:bodyPr/>
                    <a:lstStyle/>
                    <a:p>
                      <a:pPr indent="0" lvl="0" marL="0" marR="0" rtl="0" algn="r">
                        <a:spcBef>
                          <a:spcPts val="0"/>
                        </a:spcBef>
                        <a:spcAft>
                          <a:spcPts val="0"/>
                        </a:spcAft>
                        <a:buNone/>
                      </a:pPr>
                      <a:r>
                        <a:rPr b="1" i="0" lang="en" sz="900" u="none" cap="none" strike="noStrike">
                          <a:solidFill>
                            <a:schemeClr val="dk1"/>
                          </a:solidFill>
                          <a:latin typeface="Calibri"/>
                          <a:ea typeface="Calibri"/>
                          <a:cs typeface="Calibri"/>
                          <a:sym typeface="Calibri"/>
                        </a:rPr>
                        <a:t> </a:t>
                      </a:r>
                      <a:endParaRPr sz="1100"/>
                    </a:p>
                  </a:txBody>
                  <a:tcPr marT="5725" marB="0" marR="5725" marL="5725" anchor="b">
                    <a:solidFill>
                      <a:srgbClr val="FCA902"/>
                    </a:solidFill>
                  </a:tcPr>
                </a:tc>
                <a:tc>
                  <a:txBody>
                    <a:bodyPr/>
                    <a:lstStyle/>
                    <a:p>
                      <a:pPr indent="0" lvl="0" marL="0" marR="0" rtl="0" algn="r">
                        <a:spcBef>
                          <a:spcPts val="0"/>
                        </a:spcBef>
                        <a:spcAft>
                          <a:spcPts val="0"/>
                        </a:spcAft>
                        <a:buNone/>
                      </a:pPr>
                      <a:r>
                        <a:rPr b="1" i="0" lang="en" sz="900" u="none" cap="none" strike="noStrike">
                          <a:solidFill>
                            <a:schemeClr val="dk1"/>
                          </a:solidFill>
                          <a:latin typeface="Calibri"/>
                          <a:ea typeface="Calibri"/>
                          <a:cs typeface="Calibri"/>
                          <a:sym typeface="Calibri"/>
                        </a:rPr>
                        <a:t>1,458,653</a:t>
                      </a:r>
                      <a:endParaRPr sz="1100"/>
                    </a:p>
                  </a:txBody>
                  <a:tcPr marT="5725" marB="0" marR="5725" marL="5725" anchor="b">
                    <a:solidFill>
                      <a:srgbClr val="FCA902"/>
                    </a:solidFill>
                  </a:tcPr>
                </a:tc>
              </a:tr>
              <a:tr h="131150">
                <a:tc>
                  <a:txBody>
                    <a:bodyPr/>
                    <a:lstStyle/>
                    <a:p>
                      <a:pPr indent="0" lvl="0" marL="0" marR="0" rtl="0" algn="l">
                        <a:spcBef>
                          <a:spcPts val="0"/>
                        </a:spcBef>
                        <a:spcAft>
                          <a:spcPts val="0"/>
                        </a:spcAft>
                        <a:buNone/>
                      </a:pPr>
                      <a:r>
                        <a:rPr b="0" i="0" lang="en" sz="800" u="none" cap="none" strike="noStrike">
                          <a:solidFill>
                            <a:srgbClr val="000000"/>
                          </a:solidFill>
                          <a:latin typeface="Calibri"/>
                          <a:ea typeface="Calibri"/>
                          <a:cs typeface="Calibri"/>
                          <a:sym typeface="Calibri"/>
                        </a:rPr>
                        <a:t>Process &amp; Fugitive Emissions </a:t>
                      </a:r>
                      <a:endParaRPr sz="1100"/>
                    </a:p>
                  </a:txBody>
                  <a:tcPr marT="5725" marB="0" marR="5725" marL="5725" anchor="b">
                    <a:solidFill>
                      <a:srgbClr val="FF6B6B"/>
                    </a:solidFill>
                  </a:tcPr>
                </a:tc>
                <a:tc>
                  <a:txBody>
                    <a:bodyPr/>
                    <a:lstStyle/>
                    <a:p>
                      <a:pPr indent="0" lvl="0" marL="0" marR="0" rtl="0" algn="ctr">
                        <a:spcBef>
                          <a:spcPts val="0"/>
                        </a:spcBef>
                        <a:spcAft>
                          <a:spcPts val="0"/>
                        </a:spcAft>
                        <a:buNone/>
                      </a:pPr>
                      <a:r>
                        <a:rPr b="0" i="0" lang="en" sz="800" u="none" cap="none" strike="noStrike">
                          <a:solidFill>
                            <a:srgbClr val="000000"/>
                          </a:solidFill>
                          <a:latin typeface="Calibri"/>
                          <a:ea typeface="Calibri"/>
                          <a:cs typeface="Calibri"/>
                          <a:sym typeface="Calibri"/>
                        </a:rPr>
                        <a:t> Other </a:t>
                      </a:r>
                      <a:endParaRPr sz="1100"/>
                    </a:p>
                  </a:txBody>
                  <a:tcPr marT="5725" marB="0" marR="5725" marL="5725" anchor="b">
                    <a:solidFill>
                      <a:srgbClr val="FF6B6B"/>
                    </a:solidFill>
                  </a:tcPr>
                </a:tc>
                <a:tc>
                  <a:txBody>
                    <a:bodyPr/>
                    <a:lstStyle/>
                    <a:p>
                      <a:pPr indent="0" lvl="0" marL="0" marR="0" rtl="0" algn="ctr">
                        <a:spcBef>
                          <a:spcPts val="0"/>
                        </a:spcBef>
                        <a:spcAft>
                          <a:spcPts val="0"/>
                        </a:spcAft>
                        <a:buNone/>
                      </a:pPr>
                      <a:r>
                        <a:t/>
                      </a:r>
                      <a:endParaRPr b="0" i="0" sz="800" u="none" cap="none" strike="noStrike">
                        <a:solidFill>
                          <a:srgbClr val="000000"/>
                        </a:solidFill>
                        <a:latin typeface="Calibri"/>
                        <a:ea typeface="Calibri"/>
                        <a:cs typeface="Calibri"/>
                        <a:sym typeface="Calibri"/>
                      </a:endParaRPr>
                    </a:p>
                  </a:txBody>
                  <a:tcPr marT="5725" marB="0" marR="5725" marL="5725" anchor="b">
                    <a:solidFill>
                      <a:srgbClr val="FF6B6B"/>
                    </a:solidFill>
                  </a:tcPr>
                </a:tc>
                <a:tc>
                  <a:txBody>
                    <a:bodyPr/>
                    <a:lstStyle/>
                    <a:p>
                      <a:pPr indent="0" lvl="0" marL="0" marR="0" rtl="0" algn="ctr">
                        <a:spcBef>
                          <a:spcPts val="0"/>
                        </a:spcBef>
                        <a:spcAft>
                          <a:spcPts val="0"/>
                        </a:spcAft>
                        <a:buNone/>
                      </a:pPr>
                      <a:r>
                        <a:t/>
                      </a:r>
                      <a:endParaRPr b="0" i="0" sz="800" u="none" cap="none" strike="noStrike">
                        <a:solidFill>
                          <a:srgbClr val="000000"/>
                        </a:solidFill>
                        <a:latin typeface="Calibri"/>
                        <a:ea typeface="Calibri"/>
                        <a:cs typeface="Calibri"/>
                        <a:sym typeface="Calibri"/>
                      </a:endParaRPr>
                    </a:p>
                  </a:txBody>
                  <a:tcPr marT="5725" marB="0" marR="5725" marL="5725" anchor="b">
                    <a:solidFill>
                      <a:srgbClr val="FF6B6B"/>
                    </a:solidFill>
                  </a:tcPr>
                </a:tc>
                <a:tc>
                  <a:txBody>
                    <a:bodyPr/>
                    <a:lstStyle/>
                    <a:p>
                      <a:pPr indent="0" lvl="0" marL="0" marR="0" rtl="0" algn="r">
                        <a:spcBef>
                          <a:spcPts val="0"/>
                        </a:spcBef>
                        <a:spcAft>
                          <a:spcPts val="0"/>
                        </a:spcAft>
                        <a:buNone/>
                      </a:pPr>
                      <a:r>
                        <a:rPr b="0" i="0" lang="en" sz="800" u="none" cap="none" strike="noStrike">
                          <a:solidFill>
                            <a:srgbClr val="000000"/>
                          </a:solidFill>
                          <a:latin typeface="Calibri"/>
                          <a:ea typeface="Calibri"/>
                          <a:cs typeface="Calibri"/>
                          <a:sym typeface="Calibri"/>
                        </a:rPr>
                        <a:t>139,346 </a:t>
                      </a:r>
                      <a:endParaRPr sz="1100"/>
                    </a:p>
                  </a:txBody>
                  <a:tcPr marT="5725" marB="0" marR="5725" marL="5725" anchor="b">
                    <a:solidFill>
                      <a:srgbClr val="FF6B6B"/>
                    </a:solidFill>
                  </a:tcPr>
                </a:tc>
              </a:tr>
              <a:tr h="156125">
                <a:tc>
                  <a:txBody>
                    <a:bodyPr/>
                    <a:lstStyle/>
                    <a:p>
                      <a:pPr indent="0" lvl="0" marL="0" marR="0" rtl="0" algn="r">
                        <a:spcBef>
                          <a:spcPts val="0"/>
                        </a:spcBef>
                        <a:spcAft>
                          <a:spcPts val="0"/>
                        </a:spcAft>
                        <a:buNone/>
                      </a:pPr>
                      <a:r>
                        <a:rPr b="1" i="0" lang="en" sz="900" u="none" cap="none" strike="noStrike">
                          <a:solidFill>
                            <a:schemeClr val="lt1"/>
                          </a:solidFill>
                          <a:latin typeface="Calibri"/>
                          <a:ea typeface="Calibri"/>
                          <a:cs typeface="Calibri"/>
                          <a:sym typeface="Calibri"/>
                        </a:rPr>
                        <a:t>Process &amp; Fugitive Emissions Total </a:t>
                      </a:r>
                      <a:endParaRPr sz="1100"/>
                    </a:p>
                  </a:txBody>
                  <a:tcPr marT="5725" marB="0" marR="5725" marL="5725" anchor="b">
                    <a:solidFill>
                      <a:srgbClr val="A40000"/>
                    </a:solidFill>
                  </a:tcPr>
                </a:tc>
                <a:tc>
                  <a:txBody>
                    <a:bodyPr/>
                    <a:lstStyle/>
                    <a:p>
                      <a:pPr indent="0" lvl="0" marL="0" marR="0" rtl="0" algn="r">
                        <a:spcBef>
                          <a:spcPts val="0"/>
                        </a:spcBef>
                        <a:spcAft>
                          <a:spcPts val="0"/>
                        </a:spcAft>
                        <a:buNone/>
                      </a:pPr>
                      <a:r>
                        <a:t/>
                      </a:r>
                      <a:endParaRPr b="1" i="0" sz="900" u="none" cap="none" strike="noStrike">
                        <a:solidFill>
                          <a:schemeClr val="lt1"/>
                        </a:solidFill>
                        <a:latin typeface="Calibri"/>
                        <a:ea typeface="Calibri"/>
                        <a:cs typeface="Calibri"/>
                        <a:sym typeface="Calibri"/>
                      </a:endParaRPr>
                    </a:p>
                  </a:txBody>
                  <a:tcPr marT="5725" marB="0" marR="5725" marL="5725" anchor="b">
                    <a:solidFill>
                      <a:srgbClr val="A40000"/>
                    </a:solidFill>
                  </a:tcPr>
                </a:tc>
                <a:tc>
                  <a:txBody>
                    <a:bodyPr/>
                    <a:lstStyle/>
                    <a:p>
                      <a:pPr indent="0" lvl="0" marL="0" marR="0" rtl="0" algn="r">
                        <a:spcBef>
                          <a:spcPts val="0"/>
                        </a:spcBef>
                        <a:spcAft>
                          <a:spcPts val="0"/>
                        </a:spcAft>
                        <a:buNone/>
                      </a:pPr>
                      <a:r>
                        <a:t/>
                      </a:r>
                      <a:endParaRPr b="1" i="0" sz="900" u="none" cap="none" strike="noStrike">
                        <a:solidFill>
                          <a:schemeClr val="lt1"/>
                        </a:solidFill>
                        <a:latin typeface="Calibri"/>
                        <a:ea typeface="Calibri"/>
                        <a:cs typeface="Calibri"/>
                        <a:sym typeface="Calibri"/>
                      </a:endParaRPr>
                    </a:p>
                  </a:txBody>
                  <a:tcPr marT="5725" marB="0" marR="5725" marL="5725" anchor="b">
                    <a:solidFill>
                      <a:srgbClr val="A40000"/>
                    </a:solidFill>
                  </a:tcPr>
                </a:tc>
                <a:tc>
                  <a:txBody>
                    <a:bodyPr/>
                    <a:lstStyle/>
                    <a:p>
                      <a:pPr indent="0" lvl="0" marL="0" marR="0" rtl="0" algn="r">
                        <a:spcBef>
                          <a:spcPts val="0"/>
                        </a:spcBef>
                        <a:spcAft>
                          <a:spcPts val="0"/>
                        </a:spcAft>
                        <a:buNone/>
                      </a:pPr>
                      <a:r>
                        <a:t/>
                      </a:r>
                      <a:endParaRPr b="1" i="0" sz="900" u="none" cap="none" strike="noStrike">
                        <a:solidFill>
                          <a:schemeClr val="lt1"/>
                        </a:solidFill>
                        <a:latin typeface="Calibri"/>
                        <a:ea typeface="Calibri"/>
                        <a:cs typeface="Calibri"/>
                        <a:sym typeface="Calibri"/>
                      </a:endParaRPr>
                    </a:p>
                  </a:txBody>
                  <a:tcPr marT="5725" marB="0" marR="5725" marL="5725" anchor="b">
                    <a:solidFill>
                      <a:srgbClr val="A40000"/>
                    </a:solidFill>
                  </a:tcPr>
                </a:tc>
                <a:tc>
                  <a:txBody>
                    <a:bodyPr/>
                    <a:lstStyle/>
                    <a:p>
                      <a:pPr indent="0" lvl="0" marL="0" marR="0" rtl="0" algn="r">
                        <a:spcBef>
                          <a:spcPts val="0"/>
                        </a:spcBef>
                        <a:spcAft>
                          <a:spcPts val="0"/>
                        </a:spcAft>
                        <a:buNone/>
                      </a:pPr>
                      <a:r>
                        <a:rPr b="1" i="0" lang="en" sz="900" u="none" cap="none" strike="noStrike">
                          <a:solidFill>
                            <a:schemeClr val="lt1"/>
                          </a:solidFill>
                          <a:latin typeface="Calibri"/>
                          <a:ea typeface="Calibri"/>
                          <a:cs typeface="Calibri"/>
                          <a:sym typeface="Calibri"/>
                        </a:rPr>
                        <a:t>139,346                                                          </a:t>
                      </a:r>
                      <a:endParaRPr sz="1100"/>
                    </a:p>
                  </a:txBody>
                  <a:tcPr marT="5725" marB="0" marR="5725" marL="5725" anchor="b">
                    <a:solidFill>
                      <a:srgbClr val="A40000"/>
                    </a:solidFill>
                  </a:tcPr>
                </a:tc>
              </a:tr>
              <a:tr h="306025">
                <a:tc>
                  <a:txBody>
                    <a:bodyPr/>
                    <a:lstStyle/>
                    <a:p>
                      <a:pPr indent="0" lvl="0" marL="0" marR="0" rtl="0" algn="ctr">
                        <a:spcBef>
                          <a:spcPts val="0"/>
                        </a:spcBef>
                        <a:spcAft>
                          <a:spcPts val="0"/>
                        </a:spcAft>
                        <a:buNone/>
                      </a:pPr>
                      <a:r>
                        <a:rPr b="1" i="0" lang="en" sz="1200" u="none" cap="none" strike="noStrike">
                          <a:solidFill>
                            <a:schemeClr val="dk1"/>
                          </a:solidFill>
                          <a:latin typeface="Calibri"/>
                          <a:ea typeface="Calibri"/>
                          <a:cs typeface="Calibri"/>
                          <a:sym typeface="Calibri"/>
                        </a:rPr>
                        <a:t>TOTAL EMISSIONS </a:t>
                      </a:r>
                      <a:endParaRPr sz="1100"/>
                    </a:p>
                  </a:txBody>
                  <a:tcPr marT="5725" marB="0" marR="5725" marL="5725" anchor="b">
                    <a:solidFill>
                      <a:srgbClr val="D0CECE"/>
                    </a:solidFill>
                  </a:tcPr>
                </a:tc>
                <a:tc>
                  <a:txBody>
                    <a:bodyPr/>
                    <a:lstStyle/>
                    <a:p>
                      <a:pPr indent="0" lvl="0" marL="0" marR="0" rtl="0" algn="ctr">
                        <a:spcBef>
                          <a:spcPts val="0"/>
                        </a:spcBef>
                        <a:spcAft>
                          <a:spcPts val="0"/>
                        </a:spcAft>
                        <a:buNone/>
                      </a:pPr>
                      <a:r>
                        <a:t/>
                      </a:r>
                      <a:endParaRPr b="0" i="0" sz="1200" u="none" cap="none" strike="noStrike">
                        <a:solidFill>
                          <a:schemeClr val="dk1"/>
                        </a:solidFill>
                        <a:latin typeface="Calibri"/>
                        <a:ea typeface="Calibri"/>
                        <a:cs typeface="Calibri"/>
                        <a:sym typeface="Calibri"/>
                      </a:endParaRPr>
                    </a:p>
                  </a:txBody>
                  <a:tcPr marT="5725" marB="0" marR="5725" marL="5725" anchor="ctr">
                    <a:solidFill>
                      <a:srgbClr val="D0CECE"/>
                    </a:solidFill>
                  </a:tcPr>
                </a:tc>
                <a:tc>
                  <a:txBody>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txBody>
                  <a:tcPr marT="5725" marB="0" marR="5725" marL="5725" anchor="ctr">
                    <a:solidFill>
                      <a:srgbClr val="D0CECE"/>
                    </a:solidFill>
                  </a:tcPr>
                </a:tc>
                <a:tc>
                  <a:txBody>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txBody>
                  <a:tcPr marT="5725" marB="0" marR="5725" marL="5725" anchor="ctr">
                    <a:solidFill>
                      <a:srgbClr val="D0CECE"/>
                    </a:solidFill>
                  </a:tcPr>
                </a:tc>
                <a:tc>
                  <a:txBody>
                    <a:bodyPr/>
                    <a:lstStyle/>
                    <a:p>
                      <a:pPr indent="0" lvl="0" marL="0" marR="0" rtl="0" algn="r">
                        <a:spcBef>
                          <a:spcPts val="0"/>
                        </a:spcBef>
                        <a:spcAft>
                          <a:spcPts val="0"/>
                        </a:spcAft>
                        <a:buNone/>
                      </a:pPr>
                      <a:r>
                        <a:rPr b="1" i="0" lang="en" sz="1200" u="none" cap="none" strike="noStrike">
                          <a:solidFill>
                            <a:schemeClr val="dk1"/>
                          </a:solidFill>
                          <a:latin typeface="Calibri"/>
                          <a:ea typeface="Calibri"/>
                          <a:cs typeface="Calibri"/>
                          <a:sym typeface="Calibri"/>
                        </a:rPr>
                        <a:t>                46,968,761 </a:t>
                      </a:r>
                      <a:endParaRPr sz="1100"/>
                    </a:p>
                  </a:txBody>
                  <a:tcPr marT="5725" marB="0" marR="5725" marL="5725" anchor="ctr">
                    <a:solidFill>
                      <a:srgbClr val="D0CECE"/>
                    </a:solidFill>
                  </a:tcPr>
                </a:tc>
              </a:tr>
            </a:tbl>
          </a:graphicData>
        </a:graphic>
      </p:graphicFrame>
      <p:pic>
        <p:nvPicPr>
          <p:cNvPr id="1384" name="Google Shape;1384;p147"/>
          <p:cNvPicPr preferRelativeResize="0"/>
          <p:nvPr/>
        </p:nvPicPr>
        <p:blipFill rotWithShape="1">
          <a:blip r:embed="rId4">
            <a:alphaModFix/>
          </a:blip>
          <a:srcRect b="7069" l="6541" r="4212" t="78224"/>
          <a:stretch/>
        </p:blipFill>
        <p:spPr>
          <a:xfrm>
            <a:off x="89521" y="4193822"/>
            <a:ext cx="3201240" cy="399528"/>
          </a:xfrm>
          <a:prstGeom prst="rect">
            <a:avLst/>
          </a:prstGeom>
          <a:noFill/>
          <a:ln>
            <a:noFill/>
          </a:ln>
        </p:spPr>
      </p:pic>
      <p:pic>
        <p:nvPicPr>
          <p:cNvPr id="1385" name="Google Shape;1385;p147" title="Chart"/>
          <p:cNvPicPr preferRelativeResize="0"/>
          <p:nvPr/>
        </p:nvPicPr>
        <p:blipFill rotWithShape="1">
          <a:blip r:embed="rId5">
            <a:alphaModFix/>
          </a:blip>
          <a:srcRect b="0" l="0" r="0" t="0"/>
          <a:stretch/>
        </p:blipFill>
        <p:spPr>
          <a:xfrm>
            <a:off x="-2094" y="1455956"/>
            <a:ext cx="3123600" cy="2776800"/>
          </a:xfrm>
          <a:prstGeom prst="rect">
            <a:avLst/>
          </a:prstGeom>
          <a:noFill/>
          <a:ln>
            <a:noFill/>
          </a:ln>
        </p:spPr>
      </p:pic>
      <p:sp>
        <p:nvSpPr>
          <p:cNvPr id="1386" name="Google Shape;1386;p147"/>
          <p:cNvSpPr txBox="1"/>
          <p:nvPr/>
        </p:nvSpPr>
        <p:spPr>
          <a:xfrm>
            <a:off x="1442495" y="1221134"/>
            <a:ext cx="7728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chemeClr val="dk1"/>
                </a:solidFill>
                <a:latin typeface="Calibri"/>
                <a:ea typeface="Calibri"/>
                <a:cs typeface="Calibri"/>
                <a:sym typeface="Calibri"/>
              </a:rPr>
              <a:t>0.3%</a:t>
            </a:r>
            <a:endParaRPr sz="1100"/>
          </a:p>
        </p:txBody>
      </p:sp>
      <p:sp>
        <p:nvSpPr>
          <p:cNvPr id="1387" name="Google Shape;1387;p147"/>
          <p:cNvSpPr txBox="1"/>
          <p:nvPr/>
        </p:nvSpPr>
        <p:spPr>
          <a:xfrm>
            <a:off x="2320997" y="2433251"/>
            <a:ext cx="7728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chemeClr val="dk1"/>
                </a:solidFill>
                <a:latin typeface="Calibri"/>
                <a:ea typeface="Calibri"/>
                <a:cs typeface="Calibri"/>
                <a:sym typeface="Calibri"/>
              </a:rPr>
              <a:t>41%</a:t>
            </a:r>
            <a:endParaRPr sz="1100"/>
          </a:p>
        </p:txBody>
      </p:sp>
      <p:sp>
        <p:nvSpPr>
          <p:cNvPr id="1388" name="Google Shape;1388;p147"/>
          <p:cNvSpPr txBox="1"/>
          <p:nvPr/>
        </p:nvSpPr>
        <p:spPr>
          <a:xfrm>
            <a:off x="1962560" y="3586559"/>
            <a:ext cx="7728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chemeClr val="dk1"/>
                </a:solidFill>
                <a:latin typeface="Calibri"/>
                <a:ea typeface="Calibri"/>
                <a:cs typeface="Calibri"/>
                <a:sym typeface="Calibri"/>
              </a:rPr>
              <a:t>3%</a:t>
            </a:r>
            <a:endParaRPr sz="1100"/>
          </a:p>
        </p:txBody>
      </p:sp>
      <p:sp>
        <p:nvSpPr>
          <p:cNvPr id="1389" name="Google Shape;1389;p147"/>
          <p:cNvSpPr txBox="1"/>
          <p:nvPr/>
        </p:nvSpPr>
        <p:spPr>
          <a:xfrm>
            <a:off x="1056189" y="3581657"/>
            <a:ext cx="7728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chemeClr val="dk1"/>
                </a:solidFill>
                <a:latin typeface="Calibri"/>
                <a:ea typeface="Calibri"/>
                <a:cs typeface="Calibri"/>
                <a:sym typeface="Calibri"/>
              </a:rPr>
              <a:t>23%</a:t>
            </a:r>
            <a:endParaRPr sz="1100"/>
          </a:p>
        </p:txBody>
      </p:sp>
      <p:sp>
        <p:nvSpPr>
          <p:cNvPr id="1390" name="Google Shape;1390;p147"/>
          <p:cNvSpPr/>
          <p:nvPr/>
        </p:nvSpPr>
        <p:spPr>
          <a:xfrm>
            <a:off x="3243136" y="4749761"/>
            <a:ext cx="339000" cy="23400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id="1391" name="Google Shape;1391;p147"/>
          <p:cNvPicPr preferRelativeResize="0"/>
          <p:nvPr/>
        </p:nvPicPr>
        <p:blipFill rotWithShape="1">
          <a:blip r:embed="rId6">
            <a:alphaModFix/>
          </a:blip>
          <a:srcRect b="7127" l="5416" r="4913" t="13771"/>
          <a:stretch/>
        </p:blipFill>
        <p:spPr>
          <a:xfrm>
            <a:off x="118384" y="4552"/>
            <a:ext cx="1681841" cy="87174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6" name="Shape 1396"/>
        <p:cNvGrpSpPr/>
        <p:nvPr/>
      </p:nvGrpSpPr>
      <p:grpSpPr>
        <a:xfrm>
          <a:off x="0" y="0"/>
          <a:ext cx="0" cy="0"/>
          <a:chOff x="0" y="0"/>
          <a:chExt cx="0" cy="0"/>
        </a:xfrm>
      </p:grpSpPr>
      <p:pic>
        <p:nvPicPr>
          <p:cNvPr descr="pptback.jpg" id="1397" name="Google Shape;1397;p148"/>
          <p:cNvPicPr preferRelativeResize="0"/>
          <p:nvPr/>
        </p:nvPicPr>
        <p:blipFill rotWithShape="1">
          <a:blip r:embed="rId3">
            <a:alphaModFix/>
          </a:blip>
          <a:srcRect b="0" l="0" r="0" t="0"/>
          <a:stretch/>
        </p:blipFill>
        <p:spPr>
          <a:xfrm>
            <a:off x="0" y="-14497"/>
            <a:ext cx="9143996" cy="800100"/>
          </a:xfrm>
          <a:prstGeom prst="rect">
            <a:avLst/>
          </a:prstGeom>
          <a:noFill/>
          <a:ln>
            <a:noFill/>
          </a:ln>
        </p:spPr>
      </p:pic>
      <p:pic>
        <p:nvPicPr>
          <p:cNvPr id="1398" name="Google Shape;1398;p148"/>
          <p:cNvPicPr preferRelativeResize="0"/>
          <p:nvPr/>
        </p:nvPicPr>
        <p:blipFill rotWithShape="1">
          <a:blip r:embed="rId4">
            <a:alphaModFix/>
          </a:blip>
          <a:srcRect b="7127" l="5416" r="4913" t="13771"/>
          <a:stretch/>
        </p:blipFill>
        <p:spPr>
          <a:xfrm>
            <a:off x="68656" y="-14498"/>
            <a:ext cx="1681841" cy="871747"/>
          </a:xfrm>
          <a:prstGeom prst="rect">
            <a:avLst/>
          </a:prstGeom>
          <a:noFill/>
          <a:ln>
            <a:noFill/>
          </a:ln>
        </p:spPr>
      </p:pic>
      <p:sp>
        <p:nvSpPr>
          <p:cNvPr id="1399" name="Google Shape;1399;p148"/>
          <p:cNvSpPr txBox="1"/>
          <p:nvPr/>
        </p:nvSpPr>
        <p:spPr>
          <a:xfrm>
            <a:off x="2529375" y="109193"/>
            <a:ext cx="4033500" cy="531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3000"/>
              <a:buFont typeface="Libre Franklin Medium"/>
              <a:buNone/>
            </a:pPr>
            <a:r>
              <a:rPr b="0" i="0" lang="en" sz="3000" u="none" cap="none" strike="noStrike">
                <a:solidFill>
                  <a:srgbClr val="FFFFFF"/>
                </a:solidFill>
                <a:latin typeface="Libre Franklin Medium"/>
                <a:ea typeface="Libre Franklin Medium"/>
                <a:cs typeface="Libre Franklin Medium"/>
                <a:sym typeface="Libre Franklin Medium"/>
              </a:rPr>
              <a:t>Science Based Target</a:t>
            </a:r>
            <a:endParaRPr sz="1100"/>
          </a:p>
        </p:txBody>
      </p:sp>
      <p:sp>
        <p:nvSpPr>
          <p:cNvPr id="1400" name="Google Shape;1400;p148"/>
          <p:cNvSpPr txBox="1"/>
          <p:nvPr>
            <p:ph idx="1" type="body"/>
          </p:nvPr>
        </p:nvSpPr>
        <p:spPr>
          <a:xfrm>
            <a:off x="565675" y="2350182"/>
            <a:ext cx="4477500" cy="961800"/>
          </a:xfrm>
          <a:prstGeom prst="rect">
            <a:avLst/>
          </a:prstGeom>
          <a:noFill/>
          <a:ln>
            <a:noFill/>
          </a:ln>
        </p:spPr>
        <p:txBody>
          <a:bodyPr anchorCtr="0" anchor="t" bIns="34275" lIns="68575" spcFirstLastPara="1" rIns="68575" wrap="square" tIns="34275">
            <a:noAutofit/>
          </a:bodyPr>
          <a:lstStyle/>
          <a:p>
            <a:pPr indent="0" lvl="0" marL="0" marR="0" rtl="0" algn="ctr">
              <a:lnSpc>
                <a:spcPct val="95000"/>
              </a:lnSpc>
              <a:spcBef>
                <a:spcPts val="0"/>
              </a:spcBef>
              <a:spcAft>
                <a:spcPts val="0"/>
              </a:spcAft>
              <a:buClr>
                <a:srgbClr val="1E4E79"/>
              </a:buClr>
              <a:buSzPts val="575"/>
              <a:buNone/>
            </a:pPr>
            <a:r>
              <a:rPr b="1" lang="en" sz="1875">
                <a:solidFill>
                  <a:srgbClr val="1E4E79"/>
                </a:solidFill>
                <a:latin typeface="Libre Franklin Medium"/>
                <a:ea typeface="Libre Franklin Medium"/>
                <a:cs typeface="Libre Franklin Medium"/>
                <a:sym typeface="Libre Franklin Medium"/>
              </a:rPr>
              <a:t>46,968,761 Metric Tons </a:t>
            </a:r>
            <a:endParaRPr sz="1825"/>
          </a:p>
          <a:p>
            <a:pPr indent="0" lvl="0" marL="0" marR="0" rtl="0" algn="ctr">
              <a:lnSpc>
                <a:spcPct val="95000"/>
              </a:lnSpc>
              <a:spcBef>
                <a:spcPts val="0"/>
              </a:spcBef>
              <a:spcAft>
                <a:spcPts val="0"/>
              </a:spcAft>
              <a:buClr>
                <a:srgbClr val="1E4E79"/>
              </a:buClr>
              <a:buSzPts val="575"/>
              <a:buNone/>
            </a:pPr>
            <a:r>
              <a:rPr b="1" lang="en" sz="1875">
                <a:solidFill>
                  <a:srgbClr val="1E4E79"/>
                </a:solidFill>
                <a:latin typeface="Libre Franklin Medium"/>
                <a:ea typeface="Libre Franklin Medium"/>
                <a:cs typeface="Libre Franklin Medium"/>
                <a:sym typeface="Libre Franklin Medium"/>
              </a:rPr>
              <a:t>2019 Region-wide CO</a:t>
            </a:r>
            <a:r>
              <a:rPr b="1" baseline="-25000" lang="en" sz="1675">
                <a:solidFill>
                  <a:srgbClr val="1E4E79"/>
                </a:solidFill>
                <a:latin typeface="Libre Franklin Medium"/>
                <a:ea typeface="Libre Franklin Medium"/>
                <a:cs typeface="Libre Franklin Medium"/>
                <a:sym typeface="Libre Franklin Medium"/>
              </a:rPr>
              <a:t>2</a:t>
            </a:r>
            <a:r>
              <a:rPr b="1" lang="en" sz="1875">
                <a:solidFill>
                  <a:srgbClr val="1E4E79"/>
                </a:solidFill>
                <a:latin typeface="Libre Franklin Medium"/>
                <a:ea typeface="Libre Franklin Medium"/>
                <a:cs typeface="Libre Franklin Medium"/>
                <a:sym typeface="Libre Franklin Medium"/>
              </a:rPr>
              <a:t>e Emissions</a:t>
            </a:r>
            <a:endParaRPr b="1" sz="1875">
              <a:solidFill>
                <a:srgbClr val="1E4E79"/>
              </a:solidFill>
              <a:latin typeface="Libre Franklin Medium"/>
              <a:ea typeface="Libre Franklin Medium"/>
              <a:cs typeface="Libre Franklin Medium"/>
              <a:sym typeface="Libre Franklin Medium"/>
            </a:endParaRPr>
          </a:p>
          <a:p>
            <a:pPr indent="0" lvl="0" marL="177800" marR="0" rtl="0" algn="l">
              <a:lnSpc>
                <a:spcPct val="95000"/>
              </a:lnSpc>
              <a:spcBef>
                <a:spcPts val="0"/>
              </a:spcBef>
              <a:spcAft>
                <a:spcPts val="0"/>
              </a:spcAft>
              <a:buClr>
                <a:schemeClr val="dk1"/>
              </a:buClr>
              <a:buSzPts val="1025"/>
              <a:buNone/>
            </a:pPr>
            <a:r>
              <a:t/>
            </a:r>
            <a:endParaRPr sz="2325">
              <a:latin typeface="Libre Franklin Medium"/>
              <a:ea typeface="Libre Franklin Medium"/>
              <a:cs typeface="Libre Franklin Medium"/>
              <a:sym typeface="Libre Franklin Medium"/>
            </a:endParaRPr>
          </a:p>
          <a:p>
            <a:pPr indent="0" lvl="1" marL="342900" rtl="0" algn="l">
              <a:lnSpc>
                <a:spcPct val="70000"/>
              </a:lnSpc>
              <a:spcBef>
                <a:spcPts val="400"/>
              </a:spcBef>
              <a:spcAft>
                <a:spcPts val="0"/>
              </a:spcAft>
              <a:buClr>
                <a:schemeClr val="dk1"/>
              </a:buClr>
              <a:buSzPts val="1025"/>
              <a:buNone/>
            </a:pPr>
            <a:r>
              <a:t/>
            </a:r>
            <a:endParaRPr sz="2325">
              <a:latin typeface="Libre Franklin Medium"/>
              <a:ea typeface="Libre Franklin Medium"/>
              <a:cs typeface="Libre Franklin Medium"/>
              <a:sym typeface="Libre Franklin Medium"/>
            </a:endParaRPr>
          </a:p>
          <a:p>
            <a:pPr indent="0" lvl="0" marL="177800" rtl="0" algn="l">
              <a:lnSpc>
                <a:spcPct val="70000"/>
              </a:lnSpc>
              <a:spcBef>
                <a:spcPts val="800"/>
              </a:spcBef>
              <a:spcAft>
                <a:spcPts val="0"/>
              </a:spcAft>
              <a:buClr>
                <a:schemeClr val="dk1"/>
              </a:buClr>
              <a:buSzPts val="1025"/>
              <a:buNone/>
            </a:pPr>
            <a:r>
              <a:t/>
            </a:r>
            <a:endParaRPr sz="2325">
              <a:latin typeface="Libre Franklin Medium"/>
              <a:ea typeface="Libre Franklin Medium"/>
              <a:cs typeface="Libre Franklin Medium"/>
              <a:sym typeface="Libre Franklin Medium"/>
            </a:endParaRPr>
          </a:p>
          <a:p>
            <a:pPr indent="0" lvl="0" marL="0" rtl="0" algn="l">
              <a:lnSpc>
                <a:spcPct val="70000"/>
              </a:lnSpc>
              <a:spcBef>
                <a:spcPts val="800"/>
              </a:spcBef>
              <a:spcAft>
                <a:spcPts val="0"/>
              </a:spcAft>
              <a:buClr>
                <a:schemeClr val="dk1"/>
              </a:buClr>
              <a:buSzPts val="1025"/>
              <a:buNone/>
            </a:pPr>
            <a:r>
              <a:t/>
            </a:r>
            <a:endParaRPr sz="2325">
              <a:latin typeface="Libre Franklin Medium"/>
              <a:ea typeface="Libre Franklin Medium"/>
              <a:cs typeface="Libre Franklin Medium"/>
              <a:sym typeface="Libre Franklin Medium"/>
            </a:endParaRPr>
          </a:p>
          <a:p>
            <a:pPr indent="0" lvl="0" marL="177800" marR="0" rtl="0" algn="l">
              <a:lnSpc>
                <a:spcPct val="95000"/>
              </a:lnSpc>
              <a:spcBef>
                <a:spcPts val="0"/>
              </a:spcBef>
              <a:spcAft>
                <a:spcPts val="0"/>
              </a:spcAft>
              <a:buClr>
                <a:schemeClr val="dk1"/>
              </a:buClr>
              <a:buSzPts val="300"/>
              <a:buNone/>
            </a:pPr>
            <a:r>
              <a:t/>
            </a:r>
            <a:endParaRPr sz="1600">
              <a:latin typeface="Libre Franklin Medium"/>
              <a:ea typeface="Libre Franklin Medium"/>
              <a:cs typeface="Libre Franklin Medium"/>
              <a:sym typeface="Libre Franklin Medium"/>
            </a:endParaRPr>
          </a:p>
        </p:txBody>
      </p:sp>
      <p:sp>
        <p:nvSpPr>
          <p:cNvPr id="1401" name="Google Shape;1401;p148"/>
          <p:cNvSpPr/>
          <p:nvPr/>
        </p:nvSpPr>
        <p:spPr>
          <a:xfrm>
            <a:off x="5490113" y="1455038"/>
            <a:ext cx="2743200" cy="2743200"/>
          </a:xfrm>
          <a:prstGeom prst="ellipse">
            <a:avLst/>
          </a:prstGeom>
          <a:solidFill>
            <a:srgbClr val="FF0000"/>
          </a:solidFill>
          <a:ln cap="flat" cmpd="sng" w="2857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02" name="Google Shape;1402;p148"/>
          <p:cNvSpPr/>
          <p:nvPr/>
        </p:nvSpPr>
        <p:spPr>
          <a:xfrm>
            <a:off x="5833013" y="1797938"/>
            <a:ext cx="2057400" cy="2057400"/>
          </a:xfrm>
          <a:prstGeom prst="ellipse">
            <a:avLst/>
          </a:prstGeom>
          <a:solidFill>
            <a:srgbClr val="FF0000"/>
          </a:solidFill>
          <a:ln cap="flat" cmpd="sng" w="889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03" name="Google Shape;1403;p148"/>
          <p:cNvSpPr/>
          <p:nvPr/>
        </p:nvSpPr>
        <p:spPr>
          <a:xfrm>
            <a:off x="6175913" y="2169414"/>
            <a:ext cx="1371600" cy="1371600"/>
          </a:xfrm>
          <a:prstGeom prst="ellipse">
            <a:avLst/>
          </a:prstGeom>
          <a:solidFill>
            <a:schemeClr val="lt1"/>
          </a:solidFill>
          <a:ln cap="flat" cmpd="sng" w="762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04" name="Google Shape;1404;p148"/>
          <p:cNvSpPr txBox="1"/>
          <p:nvPr/>
        </p:nvSpPr>
        <p:spPr>
          <a:xfrm>
            <a:off x="6018967" y="2508407"/>
            <a:ext cx="1685400" cy="592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700">
                <a:solidFill>
                  <a:srgbClr val="00B050"/>
                </a:solidFill>
                <a:latin typeface="Calibri"/>
                <a:ea typeface="Calibri"/>
                <a:cs typeface="Calibri"/>
                <a:sym typeface="Calibri"/>
              </a:rPr>
              <a:t>Absolute SBT 54.3% by 2030</a:t>
            </a:r>
            <a:endParaRPr sz="1100"/>
          </a:p>
        </p:txBody>
      </p:sp>
      <p:sp>
        <p:nvSpPr>
          <p:cNvPr id="1405" name="Google Shape;1405;p148"/>
          <p:cNvSpPr/>
          <p:nvPr/>
        </p:nvSpPr>
        <p:spPr>
          <a:xfrm rot="-8209284">
            <a:off x="6638428" y="3547275"/>
            <a:ext cx="1555077" cy="357195"/>
          </a:xfrm>
          <a:prstGeom prst="notchedRightArrow">
            <a:avLst>
              <a:gd fmla="val 50000" name="adj1"/>
              <a:gd fmla="val 50000" name="adj2"/>
            </a:avLst>
          </a:prstGeom>
          <a:solidFill>
            <a:srgbClr val="00B050"/>
          </a:solidFill>
          <a:ln cap="flat" cmpd="sng" w="12700">
            <a:solidFill>
              <a:srgbClr val="00B05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0" name="Shape 1410"/>
        <p:cNvGrpSpPr/>
        <p:nvPr/>
      </p:nvGrpSpPr>
      <p:grpSpPr>
        <a:xfrm>
          <a:off x="0" y="0"/>
          <a:ext cx="0" cy="0"/>
          <a:chOff x="0" y="0"/>
          <a:chExt cx="0" cy="0"/>
        </a:xfrm>
      </p:grpSpPr>
      <p:pic>
        <p:nvPicPr>
          <p:cNvPr descr="pptback.jpg" id="1411" name="Google Shape;1411;p149"/>
          <p:cNvPicPr preferRelativeResize="0"/>
          <p:nvPr/>
        </p:nvPicPr>
        <p:blipFill rotWithShape="1">
          <a:blip r:embed="rId3">
            <a:alphaModFix/>
          </a:blip>
          <a:srcRect b="0" l="0" r="0" t="0"/>
          <a:stretch/>
        </p:blipFill>
        <p:spPr>
          <a:xfrm>
            <a:off x="0" y="-14497"/>
            <a:ext cx="9143996" cy="800100"/>
          </a:xfrm>
          <a:prstGeom prst="rect">
            <a:avLst/>
          </a:prstGeom>
          <a:noFill/>
          <a:ln>
            <a:noFill/>
          </a:ln>
        </p:spPr>
      </p:pic>
      <p:pic>
        <p:nvPicPr>
          <p:cNvPr id="1412" name="Google Shape;1412;p149"/>
          <p:cNvPicPr preferRelativeResize="0"/>
          <p:nvPr/>
        </p:nvPicPr>
        <p:blipFill rotWithShape="1">
          <a:blip r:embed="rId4">
            <a:alphaModFix/>
          </a:blip>
          <a:srcRect b="7127" l="5416" r="4913" t="13771"/>
          <a:stretch/>
        </p:blipFill>
        <p:spPr>
          <a:xfrm>
            <a:off x="68656" y="-14498"/>
            <a:ext cx="1681841" cy="871747"/>
          </a:xfrm>
          <a:prstGeom prst="rect">
            <a:avLst/>
          </a:prstGeom>
          <a:noFill/>
          <a:ln>
            <a:noFill/>
          </a:ln>
        </p:spPr>
      </p:pic>
      <p:sp>
        <p:nvSpPr>
          <p:cNvPr id="1413" name="Google Shape;1413;p149"/>
          <p:cNvSpPr txBox="1"/>
          <p:nvPr/>
        </p:nvSpPr>
        <p:spPr>
          <a:xfrm>
            <a:off x="878902" y="1036379"/>
            <a:ext cx="7386300" cy="3763500"/>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chemeClr val="dk1"/>
              </a:buClr>
              <a:buSzPts val="2400"/>
              <a:buFont typeface="Arial"/>
              <a:buChar char="•"/>
            </a:pPr>
            <a:r>
              <a:rPr lang="en" sz="2400">
                <a:solidFill>
                  <a:schemeClr val="dk1"/>
                </a:solidFill>
                <a:latin typeface="Libre Franklin Medium"/>
                <a:ea typeface="Libre Franklin Medium"/>
                <a:cs typeface="Libre Franklin Medium"/>
                <a:sym typeface="Libre Franklin Medium"/>
              </a:rPr>
              <a:t>Measurable and actionable clear pathway to resilience</a:t>
            </a:r>
            <a:endParaRPr sz="1100"/>
          </a:p>
          <a:p>
            <a:pPr indent="-215900" lvl="0" marL="215900" marR="0" rtl="0" algn="l">
              <a:spcBef>
                <a:spcPts val="0"/>
              </a:spcBef>
              <a:spcAft>
                <a:spcPts val="0"/>
              </a:spcAft>
              <a:buClr>
                <a:schemeClr val="dk1"/>
              </a:buClr>
              <a:buSzPts val="2400"/>
              <a:buFont typeface="Arial"/>
              <a:buChar char="•"/>
            </a:pPr>
            <a:r>
              <a:rPr lang="en" sz="2400">
                <a:solidFill>
                  <a:schemeClr val="dk1"/>
                </a:solidFill>
                <a:latin typeface="Libre Franklin Medium"/>
                <a:ea typeface="Libre Franklin Medium"/>
                <a:cs typeface="Libre Franklin Medium"/>
                <a:sym typeface="Libre Franklin Medium"/>
              </a:rPr>
              <a:t>Support United States goal </a:t>
            </a:r>
            <a:endParaRPr sz="1100"/>
          </a:p>
          <a:p>
            <a:pPr indent="-215900" lvl="0" marL="215900" marR="0" rtl="0" algn="l">
              <a:spcBef>
                <a:spcPts val="0"/>
              </a:spcBef>
              <a:spcAft>
                <a:spcPts val="0"/>
              </a:spcAft>
              <a:buClr>
                <a:schemeClr val="dk1"/>
              </a:buClr>
              <a:buSzPts val="2400"/>
              <a:buFont typeface="Arial"/>
              <a:buChar char="•"/>
            </a:pPr>
            <a:r>
              <a:rPr lang="en" sz="2400">
                <a:solidFill>
                  <a:schemeClr val="dk1"/>
                </a:solidFill>
                <a:latin typeface="Libre Franklin Medium"/>
                <a:ea typeface="Libre Franklin Medium"/>
                <a:cs typeface="Libre Franklin Medium"/>
                <a:sym typeface="Libre Franklin Medium"/>
              </a:rPr>
              <a:t>Alignment with latest climate science (IPCC)</a:t>
            </a:r>
            <a:endParaRPr sz="1100"/>
          </a:p>
          <a:p>
            <a:pPr indent="-215900" lvl="0" marL="215900" marR="0" rtl="0" algn="l">
              <a:spcBef>
                <a:spcPts val="0"/>
              </a:spcBef>
              <a:spcAft>
                <a:spcPts val="0"/>
              </a:spcAft>
              <a:buClr>
                <a:schemeClr val="dk1"/>
              </a:buClr>
              <a:buSzPts val="2400"/>
              <a:buFont typeface="Arial"/>
              <a:buChar char="•"/>
            </a:pPr>
            <a:r>
              <a:rPr lang="en" sz="2400">
                <a:solidFill>
                  <a:schemeClr val="dk1"/>
                </a:solidFill>
                <a:latin typeface="Libre Franklin Medium"/>
                <a:ea typeface="Libre Franklin Medium"/>
                <a:cs typeface="Libre Franklin Medium"/>
                <a:sym typeface="Libre Franklin Medium"/>
              </a:rPr>
              <a:t>Build internal and external support toward reductions</a:t>
            </a:r>
            <a:endParaRPr sz="1100"/>
          </a:p>
          <a:p>
            <a:pPr indent="-215900" lvl="0" marL="215900" marR="0" rtl="0" algn="l">
              <a:spcBef>
                <a:spcPts val="0"/>
              </a:spcBef>
              <a:spcAft>
                <a:spcPts val="0"/>
              </a:spcAft>
              <a:buClr>
                <a:schemeClr val="dk1"/>
              </a:buClr>
              <a:buSzPts val="2400"/>
              <a:buFont typeface="Arial"/>
              <a:buChar char="•"/>
            </a:pPr>
            <a:r>
              <a:rPr lang="en" sz="2400">
                <a:solidFill>
                  <a:schemeClr val="dk1"/>
                </a:solidFill>
                <a:latin typeface="Libre Franklin Medium"/>
                <a:ea typeface="Libre Franklin Medium"/>
                <a:cs typeface="Libre Franklin Medium"/>
                <a:sym typeface="Libre Franklin Medium"/>
              </a:rPr>
              <a:t>Drive innovation and collaboration</a:t>
            </a:r>
            <a:endParaRPr sz="1100"/>
          </a:p>
          <a:p>
            <a:pPr indent="-215900" lvl="0" marL="215900" marR="0" rtl="0" algn="l">
              <a:spcBef>
                <a:spcPts val="0"/>
              </a:spcBef>
              <a:spcAft>
                <a:spcPts val="0"/>
              </a:spcAft>
              <a:buClr>
                <a:schemeClr val="dk1"/>
              </a:buClr>
              <a:buSzPts val="2400"/>
              <a:buFont typeface="Arial"/>
              <a:buChar char="•"/>
            </a:pPr>
            <a:r>
              <a:rPr lang="en" sz="2400">
                <a:solidFill>
                  <a:schemeClr val="dk1"/>
                </a:solidFill>
                <a:latin typeface="Libre Franklin Medium"/>
                <a:ea typeface="Libre Franklin Medium"/>
                <a:cs typeface="Libre Franklin Medium"/>
                <a:sym typeface="Libre Franklin Medium"/>
              </a:rPr>
              <a:t>Reduce uncertainty </a:t>
            </a:r>
            <a:endParaRPr sz="1100"/>
          </a:p>
          <a:p>
            <a:pPr indent="-215900" lvl="0" marL="215900" marR="0" rtl="0" algn="l">
              <a:spcBef>
                <a:spcPts val="0"/>
              </a:spcBef>
              <a:spcAft>
                <a:spcPts val="0"/>
              </a:spcAft>
              <a:buClr>
                <a:schemeClr val="dk1"/>
              </a:buClr>
              <a:buSzPts val="2400"/>
              <a:buFont typeface="Arial"/>
              <a:buChar char="•"/>
            </a:pPr>
            <a:r>
              <a:rPr lang="en" sz="2400">
                <a:solidFill>
                  <a:schemeClr val="dk1"/>
                </a:solidFill>
                <a:latin typeface="Libre Franklin Medium"/>
                <a:ea typeface="Libre Franklin Medium"/>
                <a:cs typeface="Libre Franklin Medium"/>
                <a:sym typeface="Libre Franklin Medium"/>
              </a:rPr>
              <a:t>Improve region’s economic competitiveness &amp; health</a:t>
            </a:r>
            <a:endParaRPr sz="1100"/>
          </a:p>
        </p:txBody>
      </p:sp>
      <p:sp>
        <p:nvSpPr>
          <p:cNvPr id="1414" name="Google Shape;1414;p149"/>
          <p:cNvSpPr txBox="1"/>
          <p:nvPr/>
        </p:nvSpPr>
        <p:spPr>
          <a:xfrm>
            <a:off x="2633131" y="120095"/>
            <a:ext cx="4033500" cy="53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3000">
                <a:solidFill>
                  <a:schemeClr val="lt1"/>
                </a:solidFill>
                <a:latin typeface="Libre Franklin Medium"/>
                <a:ea typeface="Libre Franklin Medium"/>
                <a:cs typeface="Libre Franklin Medium"/>
                <a:sym typeface="Libre Franklin Medium"/>
              </a:rPr>
              <a:t>Science Based Target</a:t>
            </a:r>
            <a:endParaRPr sz="1100"/>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8" name="Shape 1418"/>
        <p:cNvGrpSpPr/>
        <p:nvPr/>
      </p:nvGrpSpPr>
      <p:grpSpPr>
        <a:xfrm>
          <a:off x="0" y="0"/>
          <a:ext cx="0" cy="0"/>
          <a:chOff x="0" y="0"/>
          <a:chExt cx="0" cy="0"/>
        </a:xfrm>
      </p:grpSpPr>
      <p:pic>
        <p:nvPicPr>
          <p:cNvPr descr="pptback.jpg" id="1419" name="Google Shape;1419;p150"/>
          <p:cNvPicPr preferRelativeResize="0"/>
          <p:nvPr/>
        </p:nvPicPr>
        <p:blipFill rotWithShape="1">
          <a:blip r:embed="rId3">
            <a:alphaModFix/>
          </a:blip>
          <a:srcRect b="0" l="0" r="0" t="0"/>
          <a:stretch/>
        </p:blipFill>
        <p:spPr>
          <a:xfrm>
            <a:off x="0" y="-14497"/>
            <a:ext cx="9143996" cy="800100"/>
          </a:xfrm>
          <a:prstGeom prst="rect">
            <a:avLst/>
          </a:prstGeom>
          <a:noFill/>
          <a:ln>
            <a:noFill/>
          </a:ln>
        </p:spPr>
      </p:pic>
      <p:pic>
        <p:nvPicPr>
          <p:cNvPr id="1420" name="Google Shape;1420;p150"/>
          <p:cNvPicPr preferRelativeResize="0"/>
          <p:nvPr/>
        </p:nvPicPr>
        <p:blipFill rotWithShape="1">
          <a:blip r:embed="rId4">
            <a:alphaModFix/>
          </a:blip>
          <a:srcRect b="7127" l="5416" r="4913" t="13771"/>
          <a:stretch/>
        </p:blipFill>
        <p:spPr>
          <a:xfrm>
            <a:off x="68656" y="-14498"/>
            <a:ext cx="1681841" cy="871747"/>
          </a:xfrm>
          <a:prstGeom prst="rect">
            <a:avLst/>
          </a:prstGeom>
          <a:noFill/>
          <a:ln>
            <a:noFill/>
          </a:ln>
        </p:spPr>
      </p:pic>
      <p:sp>
        <p:nvSpPr>
          <p:cNvPr id="1421" name="Google Shape;1421;p150"/>
          <p:cNvSpPr txBox="1"/>
          <p:nvPr/>
        </p:nvSpPr>
        <p:spPr>
          <a:xfrm>
            <a:off x="2881466" y="39832"/>
            <a:ext cx="40335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3000"/>
              <a:buFont typeface="Libre Franklin Medium"/>
              <a:buNone/>
            </a:pPr>
            <a:r>
              <a:rPr b="0" i="0" lang="en" sz="3000" u="none" cap="none" strike="noStrike">
                <a:solidFill>
                  <a:srgbClr val="FFFFFF"/>
                </a:solidFill>
                <a:latin typeface="Libre Franklin Medium"/>
                <a:ea typeface="Libre Franklin Medium"/>
                <a:cs typeface="Libre Franklin Medium"/>
                <a:sym typeface="Libre Franklin Medium"/>
              </a:rPr>
              <a:t>Emissions Forecast</a:t>
            </a:r>
            <a:endParaRPr sz="1100"/>
          </a:p>
        </p:txBody>
      </p:sp>
      <p:sp>
        <p:nvSpPr>
          <p:cNvPr id="1422" name="Google Shape;1422;p150"/>
          <p:cNvSpPr txBox="1"/>
          <p:nvPr>
            <p:ph type="title"/>
          </p:nvPr>
        </p:nvSpPr>
        <p:spPr>
          <a:xfrm>
            <a:off x="628650" y="1033134"/>
            <a:ext cx="7886700" cy="492300"/>
          </a:xfrm>
          <a:prstGeom prst="rect">
            <a:avLst/>
          </a:prstGeom>
          <a:noFill/>
          <a:ln>
            <a:noFill/>
          </a:ln>
        </p:spPr>
        <p:txBody>
          <a:bodyPr anchorCtr="0" anchor="ctr" bIns="34275" lIns="68575" spcFirstLastPara="1" rIns="68575" wrap="square" tIns="34275">
            <a:normAutofit fontScale="90000"/>
          </a:bodyPr>
          <a:lstStyle/>
          <a:p>
            <a:pPr indent="0" lvl="0" marL="0" marR="0" rtl="0" algn="l">
              <a:lnSpc>
                <a:spcPct val="115000"/>
              </a:lnSpc>
              <a:spcBef>
                <a:spcPts val="0"/>
              </a:spcBef>
              <a:spcAft>
                <a:spcPts val="0"/>
              </a:spcAft>
              <a:buClr>
                <a:schemeClr val="dk1"/>
              </a:buClr>
              <a:buSzPct val="100000"/>
              <a:buFont typeface="Libre Franklin Medium"/>
              <a:buNone/>
            </a:pPr>
            <a:r>
              <a:rPr lang="en" sz="1700">
                <a:latin typeface="Libre Franklin Medium"/>
                <a:ea typeface="Libre Franklin Medium"/>
                <a:cs typeface="Libre Franklin Medium"/>
                <a:sym typeface="Libre Franklin Medium"/>
              </a:rPr>
              <a:t>Region-wide </a:t>
            </a:r>
            <a:r>
              <a:rPr b="1" lang="en" sz="1700">
                <a:latin typeface="Libre Franklin Medium"/>
                <a:ea typeface="Libre Franklin Medium"/>
                <a:cs typeface="Libre Franklin Medium"/>
                <a:sym typeface="Libre Franklin Medium"/>
              </a:rPr>
              <a:t>2019</a:t>
            </a:r>
            <a:r>
              <a:rPr lang="en" sz="1700">
                <a:latin typeface="Libre Franklin Medium"/>
                <a:ea typeface="Libre Franklin Medium"/>
                <a:cs typeface="Libre Franklin Medium"/>
                <a:sym typeface="Libre Franklin Medium"/>
              </a:rPr>
              <a:t> </a:t>
            </a:r>
            <a:r>
              <a:rPr b="1" lang="en" sz="1700">
                <a:latin typeface="Libre Franklin Medium"/>
                <a:ea typeface="Libre Franklin Medium"/>
                <a:cs typeface="Libre Franklin Medium"/>
                <a:sym typeface="Libre Franklin Medium"/>
              </a:rPr>
              <a:t>primary emissions</a:t>
            </a:r>
            <a:r>
              <a:rPr lang="en" sz="1700">
                <a:latin typeface="Libre Franklin Medium"/>
                <a:ea typeface="Libre Franklin Medium"/>
                <a:cs typeface="Libre Franklin Medium"/>
                <a:sym typeface="Libre Franklin Medium"/>
              </a:rPr>
              <a:t> were estimated at  </a:t>
            </a:r>
            <a:r>
              <a:rPr b="1" lang="en" sz="1700">
                <a:solidFill>
                  <a:srgbClr val="FF0000"/>
                </a:solidFill>
                <a:latin typeface="Libre Franklin Medium"/>
                <a:ea typeface="Libre Franklin Medium"/>
                <a:cs typeface="Libre Franklin Medium"/>
                <a:sym typeface="Libre Franklin Medium"/>
              </a:rPr>
              <a:t>46,968,761 Metric Tons (CO</a:t>
            </a:r>
            <a:r>
              <a:rPr b="1" baseline="-25000" lang="en" sz="1700">
                <a:solidFill>
                  <a:srgbClr val="FF0000"/>
                </a:solidFill>
                <a:latin typeface="Libre Franklin Medium"/>
                <a:ea typeface="Libre Franklin Medium"/>
                <a:cs typeface="Libre Franklin Medium"/>
                <a:sym typeface="Libre Franklin Medium"/>
              </a:rPr>
              <a:t>2</a:t>
            </a:r>
            <a:r>
              <a:rPr b="1" lang="en" sz="1700">
                <a:solidFill>
                  <a:srgbClr val="FF0000"/>
                </a:solidFill>
                <a:latin typeface="Libre Franklin Medium"/>
                <a:ea typeface="Libre Franklin Medium"/>
                <a:cs typeface="Libre Franklin Medium"/>
                <a:sym typeface="Libre Franklin Medium"/>
              </a:rPr>
              <a:t>e)</a:t>
            </a:r>
            <a:endParaRPr>
              <a:latin typeface="Libre Franklin Medium"/>
              <a:ea typeface="Libre Franklin Medium"/>
              <a:cs typeface="Libre Franklin Medium"/>
              <a:sym typeface="Libre Franklin Medium"/>
            </a:endParaRPr>
          </a:p>
        </p:txBody>
      </p:sp>
      <p:sp>
        <p:nvSpPr>
          <p:cNvPr id="1423" name="Google Shape;1423;p150"/>
          <p:cNvSpPr txBox="1"/>
          <p:nvPr>
            <p:ph idx="1" type="body"/>
          </p:nvPr>
        </p:nvSpPr>
        <p:spPr>
          <a:xfrm>
            <a:off x="316550" y="1772944"/>
            <a:ext cx="3886200" cy="3263400"/>
          </a:xfrm>
          <a:prstGeom prst="rect">
            <a:avLst/>
          </a:prstGeom>
          <a:noFill/>
          <a:ln>
            <a:noFill/>
          </a:ln>
        </p:spPr>
        <p:txBody>
          <a:bodyPr anchorCtr="0" anchor="t" bIns="34275" lIns="68575" spcFirstLastPara="1" rIns="68575" wrap="square" tIns="34275">
            <a:noAutofit/>
          </a:bodyPr>
          <a:lstStyle/>
          <a:p>
            <a:pPr indent="-238759" lvl="0" marL="431800" rtl="0" algn="l">
              <a:lnSpc>
                <a:spcPct val="95000"/>
              </a:lnSpc>
              <a:spcBef>
                <a:spcPts val="0"/>
              </a:spcBef>
              <a:spcAft>
                <a:spcPts val="0"/>
              </a:spcAft>
              <a:buClr>
                <a:schemeClr val="dk1"/>
              </a:buClr>
              <a:buSzPts val="1560"/>
              <a:buFont typeface="Noto Sans Symbols"/>
              <a:buChar char="✔"/>
            </a:pPr>
            <a:r>
              <a:rPr lang="en" sz="1560">
                <a:latin typeface="Libre Franklin Medium"/>
                <a:ea typeface="Libre Franklin Medium"/>
                <a:cs typeface="Libre Franklin Medium"/>
                <a:sym typeface="Libre Franklin Medium"/>
              </a:rPr>
              <a:t>Forecast begins with inventory assessment.</a:t>
            </a:r>
            <a:endParaRPr sz="1770"/>
          </a:p>
          <a:p>
            <a:pPr indent="-238759" lvl="0" marL="431800" rtl="0" algn="l">
              <a:lnSpc>
                <a:spcPct val="95000"/>
              </a:lnSpc>
              <a:spcBef>
                <a:spcPts val="0"/>
              </a:spcBef>
              <a:spcAft>
                <a:spcPts val="0"/>
              </a:spcAft>
              <a:buClr>
                <a:schemeClr val="dk1"/>
              </a:buClr>
              <a:buSzPts val="1560"/>
              <a:buFont typeface="Noto Sans Symbols"/>
              <a:buChar char="✔"/>
            </a:pPr>
            <a:r>
              <a:rPr lang="en" sz="1560">
                <a:latin typeface="Libre Franklin Medium"/>
                <a:ea typeface="Libre Franklin Medium"/>
                <a:cs typeface="Libre Franklin Medium"/>
                <a:sym typeface="Libre Franklin Medium"/>
              </a:rPr>
              <a:t>Creates projections of emissions trends based on anticipated variable changes:</a:t>
            </a:r>
            <a:endParaRPr sz="1770"/>
          </a:p>
          <a:p>
            <a:pPr indent="-187959" lvl="1" marL="723900" rtl="0" algn="l">
              <a:lnSpc>
                <a:spcPct val="95000"/>
              </a:lnSpc>
              <a:spcBef>
                <a:spcPts val="0"/>
              </a:spcBef>
              <a:spcAft>
                <a:spcPts val="0"/>
              </a:spcAft>
              <a:buClr>
                <a:schemeClr val="dk1"/>
              </a:buClr>
              <a:buSzPts val="1560"/>
              <a:buChar char="•"/>
            </a:pPr>
            <a:r>
              <a:rPr lang="en" sz="1560">
                <a:latin typeface="Libre Franklin Medium"/>
                <a:ea typeface="Libre Franklin Medium"/>
                <a:cs typeface="Libre Franklin Medium"/>
                <a:sym typeface="Libre Franklin Medium"/>
              </a:rPr>
              <a:t>Demographics</a:t>
            </a:r>
            <a:endParaRPr sz="1560"/>
          </a:p>
          <a:p>
            <a:pPr indent="-187959" lvl="1" marL="723900" rtl="0" algn="l">
              <a:lnSpc>
                <a:spcPct val="95000"/>
              </a:lnSpc>
              <a:spcBef>
                <a:spcPts val="0"/>
              </a:spcBef>
              <a:spcAft>
                <a:spcPts val="0"/>
              </a:spcAft>
              <a:buClr>
                <a:schemeClr val="dk1"/>
              </a:buClr>
              <a:buSzPts val="1560"/>
              <a:buChar char="•"/>
            </a:pPr>
            <a:r>
              <a:rPr lang="en" sz="1560">
                <a:latin typeface="Libre Franklin Medium"/>
                <a:ea typeface="Libre Franklin Medium"/>
                <a:cs typeface="Libre Franklin Medium"/>
                <a:sym typeface="Libre Franklin Medium"/>
              </a:rPr>
              <a:t>Economics</a:t>
            </a:r>
            <a:endParaRPr sz="1560"/>
          </a:p>
          <a:p>
            <a:pPr indent="-187959" lvl="1" marL="723900" rtl="0" algn="l">
              <a:lnSpc>
                <a:spcPct val="95000"/>
              </a:lnSpc>
              <a:spcBef>
                <a:spcPts val="0"/>
              </a:spcBef>
              <a:spcAft>
                <a:spcPts val="0"/>
              </a:spcAft>
              <a:buClr>
                <a:schemeClr val="dk1"/>
              </a:buClr>
              <a:buSzPts val="1560"/>
              <a:buChar char="•"/>
            </a:pPr>
            <a:r>
              <a:rPr lang="en" sz="1560">
                <a:latin typeface="Libre Franklin Medium"/>
                <a:ea typeface="Libre Franklin Medium"/>
                <a:cs typeface="Libre Franklin Medium"/>
                <a:sym typeface="Libre Franklin Medium"/>
              </a:rPr>
              <a:t>Policy</a:t>
            </a:r>
            <a:endParaRPr sz="1560"/>
          </a:p>
          <a:p>
            <a:pPr indent="0" lvl="1" marL="520700" rtl="0" algn="l">
              <a:lnSpc>
                <a:spcPct val="95000"/>
              </a:lnSpc>
              <a:spcBef>
                <a:spcPts val="0"/>
              </a:spcBef>
              <a:spcAft>
                <a:spcPts val="0"/>
              </a:spcAft>
              <a:buClr>
                <a:schemeClr val="dk1"/>
              </a:buClr>
              <a:buSzPts val="840"/>
              <a:buNone/>
            </a:pPr>
            <a:r>
              <a:t/>
            </a:r>
            <a:endParaRPr sz="1140">
              <a:latin typeface="Libre Franklin Medium"/>
              <a:ea typeface="Libre Franklin Medium"/>
              <a:cs typeface="Libre Franklin Medium"/>
              <a:sym typeface="Libre Franklin Medium"/>
            </a:endParaRPr>
          </a:p>
          <a:p>
            <a:pPr indent="0" lvl="0" marL="177800" marR="0" rtl="0" algn="l">
              <a:lnSpc>
                <a:spcPct val="95000"/>
              </a:lnSpc>
              <a:spcBef>
                <a:spcPts val="0"/>
              </a:spcBef>
              <a:spcAft>
                <a:spcPts val="0"/>
              </a:spcAft>
              <a:buClr>
                <a:schemeClr val="dk1"/>
              </a:buClr>
              <a:buSzPts val="1050"/>
              <a:buNone/>
            </a:pPr>
            <a:r>
              <a:t/>
            </a:r>
            <a:endParaRPr sz="1350">
              <a:latin typeface="Libre Franklin Medium"/>
              <a:ea typeface="Libre Franklin Medium"/>
              <a:cs typeface="Libre Franklin Medium"/>
              <a:sym typeface="Libre Franklin Medium"/>
            </a:endParaRPr>
          </a:p>
          <a:p>
            <a:pPr indent="0" lvl="1" marL="342900" rtl="0" algn="l">
              <a:lnSpc>
                <a:spcPct val="70000"/>
              </a:lnSpc>
              <a:spcBef>
                <a:spcPts val="400"/>
              </a:spcBef>
              <a:spcAft>
                <a:spcPts val="0"/>
              </a:spcAft>
              <a:buClr>
                <a:schemeClr val="dk1"/>
              </a:buClr>
              <a:buSzPts val="2870"/>
              <a:buNone/>
            </a:pPr>
            <a:r>
              <a:t/>
            </a:r>
            <a:endParaRPr sz="3170">
              <a:latin typeface="Libre Franklin Medium"/>
              <a:ea typeface="Libre Franklin Medium"/>
              <a:cs typeface="Libre Franklin Medium"/>
              <a:sym typeface="Libre Franklin Medium"/>
            </a:endParaRPr>
          </a:p>
          <a:p>
            <a:pPr indent="0" lvl="0" marL="177800" rtl="0" algn="l">
              <a:lnSpc>
                <a:spcPct val="70000"/>
              </a:lnSpc>
              <a:spcBef>
                <a:spcPts val="800"/>
              </a:spcBef>
              <a:spcAft>
                <a:spcPts val="0"/>
              </a:spcAft>
              <a:buClr>
                <a:schemeClr val="dk1"/>
              </a:buClr>
              <a:buSzPts val="2870"/>
              <a:buNone/>
            </a:pPr>
            <a:r>
              <a:t/>
            </a:r>
            <a:endParaRPr sz="3170">
              <a:latin typeface="Libre Franklin Medium"/>
              <a:ea typeface="Libre Franklin Medium"/>
              <a:cs typeface="Libre Franklin Medium"/>
              <a:sym typeface="Libre Franklin Medium"/>
            </a:endParaRPr>
          </a:p>
          <a:p>
            <a:pPr indent="0" lvl="0" marL="0" rtl="0" algn="l">
              <a:lnSpc>
                <a:spcPct val="70000"/>
              </a:lnSpc>
              <a:spcBef>
                <a:spcPts val="800"/>
              </a:spcBef>
              <a:spcAft>
                <a:spcPts val="0"/>
              </a:spcAft>
              <a:buClr>
                <a:schemeClr val="dk1"/>
              </a:buClr>
              <a:buSzPts val="2870"/>
              <a:buNone/>
            </a:pPr>
            <a:r>
              <a:t/>
            </a:r>
            <a:endParaRPr sz="3170">
              <a:latin typeface="Libre Franklin Medium"/>
              <a:ea typeface="Libre Franklin Medium"/>
              <a:cs typeface="Libre Franklin Medium"/>
              <a:sym typeface="Libre Franklin Medium"/>
            </a:endParaRPr>
          </a:p>
          <a:p>
            <a:pPr indent="0" lvl="0" marL="177800" marR="0" rtl="0" algn="l">
              <a:lnSpc>
                <a:spcPct val="95000"/>
              </a:lnSpc>
              <a:spcBef>
                <a:spcPts val="0"/>
              </a:spcBef>
              <a:spcAft>
                <a:spcPts val="0"/>
              </a:spcAft>
              <a:buClr>
                <a:schemeClr val="dk1"/>
              </a:buClr>
              <a:buSzPts val="840"/>
              <a:buNone/>
            </a:pPr>
            <a:r>
              <a:t/>
            </a:r>
            <a:endParaRPr sz="1140">
              <a:latin typeface="Libre Franklin Medium"/>
              <a:ea typeface="Libre Franklin Medium"/>
              <a:cs typeface="Libre Franklin Medium"/>
              <a:sym typeface="Libre Franklin Medium"/>
            </a:endParaRPr>
          </a:p>
        </p:txBody>
      </p:sp>
      <p:sp>
        <p:nvSpPr>
          <p:cNvPr id="1424" name="Google Shape;1424;p150"/>
          <p:cNvSpPr txBox="1"/>
          <p:nvPr>
            <p:ph idx="2" type="body"/>
          </p:nvPr>
        </p:nvSpPr>
        <p:spPr>
          <a:xfrm>
            <a:off x="4997513" y="2515335"/>
            <a:ext cx="3565500" cy="1920900"/>
          </a:xfrm>
          <a:prstGeom prst="rect">
            <a:avLst/>
          </a:prstGeom>
          <a:noFill/>
          <a:ln>
            <a:noFill/>
          </a:ln>
        </p:spPr>
        <p:txBody>
          <a:bodyPr anchorCtr="0" anchor="t" bIns="34275" lIns="68575" spcFirstLastPara="1" rIns="68575" wrap="square" tIns="34275">
            <a:normAutofit lnSpcReduction="20000"/>
          </a:bodyPr>
          <a:lstStyle/>
          <a:p>
            <a:pPr indent="-171450" lvl="0" marL="177800" rtl="0" algn="l">
              <a:lnSpc>
                <a:spcPct val="90000"/>
              </a:lnSpc>
              <a:spcBef>
                <a:spcPts val="0"/>
              </a:spcBef>
              <a:spcAft>
                <a:spcPts val="0"/>
              </a:spcAft>
              <a:buClr>
                <a:schemeClr val="dk1"/>
              </a:buClr>
              <a:buSzPts val="1500"/>
              <a:buChar char="•"/>
            </a:pPr>
            <a:r>
              <a:rPr lang="en" sz="1500">
                <a:latin typeface="Libre Franklin Medium"/>
                <a:ea typeface="Libre Franklin Medium"/>
                <a:cs typeface="Libre Franklin Medium"/>
                <a:sym typeface="Libre Franklin Medium"/>
              </a:rPr>
              <a:t>Four Variables:</a:t>
            </a:r>
            <a:endParaRPr/>
          </a:p>
          <a:p>
            <a:pPr indent="-336550" lvl="1" marL="685800" rtl="0" algn="l">
              <a:lnSpc>
                <a:spcPct val="90000"/>
              </a:lnSpc>
              <a:spcBef>
                <a:spcPts val="400"/>
              </a:spcBef>
              <a:spcAft>
                <a:spcPts val="0"/>
              </a:spcAft>
              <a:buClr>
                <a:schemeClr val="dk1"/>
              </a:buClr>
              <a:buSzPts val="1500"/>
              <a:buFont typeface="Calibri"/>
              <a:buAutoNum type="arabicPeriod"/>
            </a:pPr>
            <a:r>
              <a:rPr lang="en" sz="1500">
                <a:latin typeface="Libre Franklin Medium"/>
                <a:ea typeface="Libre Franklin Medium"/>
                <a:cs typeface="Libre Franklin Medium"/>
                <a:sym typeface="Libre Franklin Medium"/>
              </a:rPr>
              <a:t>Regional Population Growth</a:t>
            </a:r>
            <a:endParaRPr/>
          </a:p>
          <a:p>
            <a:pPr indent="-336550" lvl="1" marL="685800" rtl="0" algn="l">
              <a:lnSpc>
                <a:spcPct val="90000"/>
              </a:lnSpc>
              <a:spcBef>
                <a:spcPts val="400"/>
              </a:spcBef>
              <a:spcAft>
                <a:spcPts val="0"/>
              </a:spcAft>
              <a:buClr>
                <a:schemeClr val="dk1"/>
              </a:buClr>
              <a:buSzPts val="1500"/>
              <a:buFont typeface="Calibri"/>
              <a:buAutoNum type="arabicPeriod"/>
            </a:pPr>
            <a:r>
              <a:rPr lang="en" sz="1500">
                <a:latin typeface="Libre Franklin Medium"/>
                <a:ea typeface="Libre Franklin Medium"/>
                <a:cs typeface="Libre Franklin Medium"/>
                <a:sym typeface="Libre Franklin Medium"/>
              </a:rPr>
              <a:t>Commercial &amp; Industrial Growth</a:t>
            </a:r>
            <a:endParaRPr/>
          </a:p>
          <a:p>
            <a:pPr indent="-336550" lvl="1" marL="685800" rtl="0" algn="l">
              <a:lnSpc>
                <a:spcPct val="90000"/>
              </a:lnSpc>
              <a:spcBef>
                <a:spcPts val="400"/>
              </a:spcBef>
              <a:spcAft>
                <a:spcPts val="0"/>
              </a:spcAft>
              <a:buClr>
                <a:schemeClr val="dk1"/>
              </a:buClr>
              <a:buSzPts val="1500"/>
              <a:buFont typeface="Calibri"/>
              <a:buAutoNum type="arabicPeriod"/>
            </a:pPr>
            <a:r>
              <a:rPr lang="en" sz="1500">
                <a:latin typeface="Libre Franklin Medium"/>
                <a:ea typeface="Libre Franklin Medium"/>
                <a:cs typeface="Libre Franklin Medium"/>
                <a:sym typeface="Libre Franklin Medium"/>
              </a:rPr>
              <a:t>On-Road transportation fuel efficiency standards</a:t>
            </a:r>
            <a:endParaRPr/>
          </a:p>
          <a:p>
            <a:pPr indent="-336550" lvl="1" marL="685800" rtl="0" algn="l">
              <a:lnSpc>
                <a:spcPct val="90000"/>
              </a:lnSpc>
              <a:spcBef>
                <a:spcPts val="400"/>
              </a:spcBef>
              <a:spcAft>
                <a:spcPts val="0"/>
              </a:spcAft>
              <a:buClr>
                <a:schemeClr val="dk1"/>
              </a:buClr>
              <a:buSzPts val="1500"/>
              <a:buFont typeface="Calibri"/>
              <a:buAutoNum type="arabicPeriod"/>
            </a:pPr>
            <a:r>
              <a:rPr lang="en" sz="1500">
                <a:latin typeface="Libre Franklin Medium"/>
                <a:ea typeface="Libre Franklin Medium"/>
                <a:cs typeface="Libre Franklin Medium"/>
                <a:sym typeface="Libre Franklin Medium"/>
              </a:rPr>
              <a:t>Utility Grid Decarbonization</a:t>
            </a:r>
            <a:endParaRPr/>
          </a:p>
          <a:p>
            <a:pPr indent="0" lvl="1" marL="342900" rtl="0" algn="l">
              <a:lnSpc>
                <a:spcPct val="90000"/>
              </a:lnSpc>
              <a:spcBef>
                <a:spcPts val="400"/>
              </a:spcBef>
              <a:spcAft>
                <a:spcPts val="0"/>
              </a:spcAft>
              <a:buClr>
                <a:schemeClr val="dk1"/>
              </a:buClr>
              <a:buSzPts val="1800"/>
              <a:buNone/>
            </a:pPr>
            <a:r>
              <a:t/>
            </a:r>
            <a:endParaRPr>
              <a:latin typeface="Libre Franklin Medium"/>
              <a:ea typeface="Libre Franklin Medium"/>
              <a:cs typeface="Libre Franklin Medium"/>
              <a:sym typeface="Libre Franklin Medium"/>
            </a:endParaRPr>
          </a:p>
        </p:txBody>
      </p:sp>
      <p:sp>
        <p:nvSpPr>
          <p:cNvPr id="1425" name="Google Shape;1425;p150"/>
          <p:cNvSpPr/>
          <p:nvPr/>
        </p:nvSpPr>
        <p:spPr>
          <a:xfrm>
            <a:off x="4997513" y="2213755"/>
            <a:ext cx="3467100" cy="2328000"/>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75613" y="53045"/>
                </a:lnTo>
              </a:path>
            </a:pathLst>
          </a:custGeom>
          <a:noFill/>
          <a:ln cap="flat" cmpd="sng" w="2857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9" name="Shape 1429"/>
        <p:cNvGrpSpPr/>
        <p:nvPr/>
      </p:nvGrpSpPr>
      <p:grpSpPr>
        <a:xfrm>
          <a:off x="0" y="0"/>
          <a:ext cx="0" cy="0"/>
          <a:chOff x="0" y="0"/>
          <a:chExt cx="0" cy="0"/>
        </a:xfrm>
      </p:grpSpPr>
      <p:pic>
        <p:nvPicPr>
          <p:cNvPr id="1430" name="Google Shape;1430;p151"/>
          <p:cNvPicPr preferRelativeResize="0"/>
          <p:nvPr/>
        </p:nvPicPr>
        <p:blipFill rotWithShape="1">
          <a:blip r:embed="rId3">
            <a:alphaModFix/>
          </a:blip>
          <a:srcRect b="0" l="0" r="0" t="0"/>
          <a:stretch/>
        </p:blipFill>
        <p:spPr>
          <a:xfrm>
            <a:off x="94816" y="857250"/>
            <a:ext cx="5384794" cy="3061891"/>
          </a:xfrm>
          <a:prstGeom prst="rect">
            <a:avLst/>
          </a:prstGeom>
          <a:noFill/>
          <a:ln cap="flat" cmpd="sng" w="12700">
            <a:solidFill>
              <a:srgbClr val="000000"/>
            </a:solidFill>
            <a:prstDash val="solid"/>
            <a:round/>
            <a:headEnd len="sm" w="sm" type="none"/>
            <a:tailEnd len="sm" w="sm" type="none"/>
          </a:ln>
        </p:spPr>
      </p:pic>
      <p:pic>
        <p:nvPicPr>
          <p:cNvPr descr="pptback.jpg" id="1431" name="Google Shape;1431;p151"/>
          <p:cNvPicPr preferRelativeResize="0"/>
          <p:nvPr/>
        </p:nvPicPr>
        <p:blipFill rotWithShape="1">
          <a:blip r:embed="rId4">
            <a:alphaModFix/>
          </a:blip>
          <a:srcRect b="0" l="0" r="0" t="0"/>
          <a:stretch/>
        </p:blipFill>
        <p:spPr>
          <a:xfrm>
            <a:off x="0" y="-14497"/>
            <a:ext cx="9143996" cy="800100"/>
          </a:xfrm>
          <a:prstGeom prst="rect">
            <a:avLst/>
          </a:prstGeom>
          <a:noFill/>
          <a:ln>
            <a:noFill/>
          </a:ln>
        </p:spPr>
      </p:pic>
      <p:pic>
        <p:nvPicPr>
          <p:cNvPr id="1432" name="Google Shape;1432;p151"/>
          <p:cNvPicPr preferRelativeResize="0"/>
          <p:nvPr/>
        </p:nvPicPr>
        <p:blipFill rotWithShape="1">
          <a:blip r:embed="rId5">
            <a:alphaModFix/>
          </a:blip>
          <a:srcRect b="7127" l="5416" r="4913" t="13771"/>
          <a:stretch/>
        </p:blipFill>
        <p:spPr>
          <a:xfrm>
            <a:off x="68656" y="-14498"/>
            <a:ext cx="1681841" cy="871747"/>
          </a:xfrm>
          <a:prstGeom prst="rect">
            <a:avLst/>
          </a:prstGeom>
          <a:noFill/>
          <a:ln>
            <a:noFill/>
          </a:ln>
        </p:spPr>
      </p:pic>
      <p:sp>
        <p:nvSpPr>
          <p:cNvPr id="1433" name="Google Shape;1433;p151"/>
          <p:cNvSpPr txBox="1"/>
          <p:nvPr/>
        </p:nvSpPr>
        <p:spPr>
          <a:xfrm>
            <a:off x="2311744" y="105544"/>
            <a:ext cx="5541600" cy="531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3000">
                <a:solidFill>
                  <a:schemeClr val="lt1"/>
                </a:solidFill>
                <a:latin typeface="Libre Franklin Medium"/>
                <a:ea typeface="Libre Franklin Medium"/>
                <a:cs typeface="Libre Franklin Medium"/>
                <a:sym typeface="Libre Franklin Medium"/>
              </a:rPr>
              <a:t>Forecasting Analysis, BAU</a:t>
            </a:r>
            <a:endParaRPr sz="1100"/>
          </a:p>
        </p:txBody>
      </p:sp>
      <p:pic>
        <p:nvPicPr>
          <p:cNvPr id="1434" name="Google Shape;1434;p151"/>
          <p:cNvPicPr preferRelativeResize="0"/>
          <p:nvPr/>
        </p:nvPicPr>
        <p:blipFill rotWithShape="1">
          <a:blip r:embed="rId6">
            <a:alphaModFix/>
          </a:blip>
          <a:srcRect b="33202" l="12846" r="65544" t="42111"/>
          <a:stretch/>
        </p:blipFill>
        <p:spPr>
          <a:xfrm>
            <a:off x="5436851" y="1118087"/>
            <a:ext cx="3612336" cy="2321328"/>
          </a:xfrm>
          <a:prstGeom prst="rect">
            <a:avLst/>
          </a:prstGeom>
          <a:noFill/>
          <a:ln>
            <a:noFill/>
          </a:ln>
        </p:spPr>
      </p:pic>
      <p:pic>
        <p:nvPicPr>
          <p:cNvPr id="1435" name="Google Shape;1435;p151"/>
          <p:cNvPicPr preferRelativeResize="0"/>
          <p:nvPr/>
        </p:nvPicPr>
        <p:blipFill rotWithShape="1">
          <a:blip r:embed="rId7">
            <a:alphaModFix/>
          </a:blip>
          <a:srcRect b="45082" l="51533" r="24183" t="42904"/>
          <a:stretch/>
        </p:blipFill>
        <p:spPr>
          <a:xfrm>
            <a:off x="4243811" y="3771900"/>
            <a:ext cx="4805371" cy="1337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4"/>
                                        </p:tgtEl>
                                        <p:attrNameLst>
                                          <p:attrName>style.visibility</p:attrName>
                                        </p:attrNameLst>
                                      </p:cBhvr>
                                      <p:to>
                                        <p:strVal val="visible"/>
                                      </p:to>
                                    </p:set>
                                    <p:animEffect filter="fade" transition="in">
                                      <p:cBhvr>
                                        <p:cTn dur="500"/>
                                        <p:tgtEl>
                                          <p:spTgt spid="14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5"/>
                                        </p:tgtEl>
                                        <p:attrNameLst>
                                          <p:attrName>style.visibility</p:attrName>
                                        </p:attrNameLst>
                                      </p:cBhvr>
                                      <p:to>
                                        <p:strVal val="visible"/>
                                      </p:to>
                                    </p:set>
                                    <p:animEffect filter="fade" transition="in">
                                      <p:cBhvr>
                                        <p:cTn dur="500"/>
                                        <p:tgtEl>
                                          <p:spTgt spid="14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9" name="Shape 1439"/>
        <p:cNvGrpSpPr/>
        <p:nvPr/>
      </p:nvGrpSpPr>
      <p:grpSpPr>
        <a:xfrm>
          <a:off x="0" y="0"/>
          <a:ext cx="0" cy="0"/>
          <a:chOff x="0" y="0"/>
          <a:chExt cx="0" cy="0"/>
        </a:xfrm>
      </p:grpSpPr>
      <p:sp>
        <p:nvSpPr>
          <p:cNvPr id="1440" name="Google Shape;1440;p152"/>
          <p:cNvSpPr txBox="1"/>
          <p:nvPr/>
        </p:nvSpPr>
        <p:spPr>
          <a:xfrm>
            <a:off x="539476" y="1569889"/>
            <a:ext cx="5457600" cy="2154900"/>
          </a:xfrm>
          <a:prstGeom prst="rect">
            <a:avLst/>
          </a:prstGeom>
          <a:noFill/>
          <a:ln>
            <a:noFill/>
          </a:ln>
        </p:spPr>
        <p:txBody>
          <a:bodyPr anchorCtr="0" anchor="t" bIns="34275" lIns="68575" spcFirstLastPara="1" rIns="68575" wrap="square" tIns="34275">
            <a:spAutoFit/>
          </a:bodyPr>
          <a:lstStyle/>
          <a:p>
            <a:pPr indent="-254000" lvl="0" marL="254000" marR="0" rtl="0" algn="l">
              <a:spcBef>
                <a:spcPts val="0"/>
              </a:spcBef>
              <a:spcAft>
                <a:spcPts val="0"/>
              </a:spcAft>
              <a:buClr>
                <a:schemeClr val="dk1"/>
              </a:buClr>
              <a:buSzPts val="800"/>
              <a:buFont typeface="Noto Sans Symbols"/>
              <a:buChar char="●"/>
            </a:pPr>
            <a:r>
              <a:rPr b="1" lang="en" sz="1400">
                <a:solidFill>
                  <a:schemeClr val="dk1"/>
                </a:solidFill>
                <a:latin typeface="Calibri"/>
                <a:ea typeface="Calibri"/>
                <a:cs typeface="Calibri"/>
                <a:sym typeface="Calibri"/>
              </a:rPr>
              <a:t>Grid decarbonization</a:t>
            </a:r>
            <a:endParaRPr b="1">
              <a:solidFill>
                <a:schemeClr val="dk1"/>
              </a:solidFill>
              <a:latin typeface="Calibri"/>
              <a:ea typeface="Calibri"/>
              <a:cs typeface="Calibri"/>
              <a:sym typeface="Calibri"/>
            </a:endParaRPr>
          </a:p>
          <a:p>
            <a:pPr indent="-254000" lvl="0" marL="254000" marR="0" rtl="0" algn="l">
              <a:spcBef>
                <a:spcPts val="0"/>
              </a:spcBef>
              <a:spcAft>
                <a:spcPts val="0"/>
              </a:spcAft>
              <a:buClr>
                <a:schemeClr val="dk1"/>
              </a:buClr>
              <a:buSzPts val="800"/>
              <a:buFont typeface="Noto Sans Symbols"/>
              <a:buChar char="●"/>
            </a:pPr>
            <a:r>
              <a:rPr b="1" lang="en" sz="1400">
                <a:solidFill>
                  <a:schemeClr val="dk1"/>
                </a:solidFill>
                <a:latin typeface="Calibri"/>
                <a:ea typeface="Calibri"/>
                <a:cs typeface="Calibri"/>
                <a:sym typeface="Calibri"/>
              </a:rPr>
              <a:t>VMT reduction </a:t>
            </a:r>
            <a:endParaRPr b="1" sz="1400">
              <a:solidFill>
                <a:srgbClr val="C00000"/>
              </a:solidFill>
              <a:latin typeface="Calibri"/>
              <a:ea typeface="Calibri"/>
              <a:cs typeface="Calibri"/>
              <a:sym typeface="Calibri"/>
            </a:endParaRPr>
          </a:p>
          <a:p>
            <a:pPr indent="-215900" lvl="1" marL="558800" marR="0" rtl="0" algn="l">
              <a:spcBef>
                <a:spcPts val="900"/>
              </a:spcBef>
              <a:spcAft>
                <a:spcPts val="0"/>
              </a:spcAft>
              <a:buClr>
                <a:schemeClr val="dk1"/>
              </a:buClr>
              <a:buSzPts val="800"/>
              <a:buFont typeface="Courier New"/>
              <a:buChar char="o"/>
            </a:pPr>
            <a:r>
              <a:rPr b="0" i="0" lang="en" sz="1400" u="none" cap="none" strike="noStrike">
                <a:solidFill>
                  <a:schemeClr val="dk1"/>
                </a:solidFill>
                <a:latin typeface="Calibri"/>
                <a:ea typeface="Calibri"/>
                <a:cs typeface="Calibri"/>
                <a:sym typeface="Calibri"/>
              </a:rPr>
              <a:t>Gasoline reduction of 12% and diesel VMT reduction of 6%</a:t>
            </a:r>
            <a:endParaRPr b="0" i="0" sz="1400" u="none" cap="none" strike="noStrike">
              <a:solidFill>
                <a:schemeClr val="dk1"/>
              </a:solidFill>
              <a:latin typeface="Calibri"/>
              <a:ea typeface="Calibri"/>
              <a:cs typeface="Calibri"/>
              <a:sym typeface="Calibri"/>
            </a:endParaRPr>
          </a:p>
          <a:p>
            <a:pPr indent="-254000" lvl="0" marL="254000" marR="0" rtl="0" algn="l">
              <a:spcBef>
                <a:spcPts val="900"/>
              </a:spcBef>
              <a:spcAft>
                <a:spcPts val="0"/>
              </a:spcAft>
              <a:buClr>
                <a:schemeClr val="dk1"/>
              </a:buClr>
              <a:buSzPts val="800"/>
              <a:buFont typeface="Noto Sans Symbols"/>
              <a:buChar char="●"/>
            </a:pPr>
            <a:r>
              <a:rPr b="1" lang="en" sz="1400">
                <a:solidFill>
                  <a:schemeClr val="dk1"/>
                </a:solidFill>
                <a:latin typeface="Calibri"/>
                <a:ea typeface="Calibri"/>
                <a:cs typeface="Calibri"/>
                <a:sym typeface="Calibri"/>
              </a:rPr>
              <a:t>EV adoption </a:t>
            </a:r>
            <a:endParaRPr sz="1100"/>
          </a:p>
          <a:p>
            <a:pPr indent="-254000" lvl="0" marL="254000" marR="0" rtl="0" algn="l">
              <a:spcBef>
                <a:spcPts val="900"/>
              </a:spcBef>
              <a:spcAft>
                <a:spcPts val="0"/>
              </a:spcAft>
              <a:buClr>
                <a:schemeClr val="dk1"/>
              </a:buClr>
              <a:buSzPts val="800"/>
              <a:buFont typeface="Noto Sans Symbols"/>
              <a:buChar char="●"/>
            </a:pPr>
            <a:r>
              <a:rPr b="1" lang="en" sz="1400">
                <a:solidFill>
                  <a:schemeClr val="dk1"/>
                </a:solidFill>
                <a:latin typeface="Calibri"/>
                <a:ea typeface="Calibri"/>
                <a:cs typeface="Calibri"/>
                <a:sym typeface="Calibri"/>
              </a:rPr>
              <a:t>Residential and commercial energy efficiency </a:t>
            </a:r>
            <a:endParaRPr sz="1100"/>
          </a:p>
          <a:p>
            <a:pPr indent="-254000" lvl="0" marL="254000" marR="0" rtl="0" algn="l">
              <a:spcBef>
                <a:spcPts val="900"/>
              </a:spcBef>
              <a:spcAft>
                <a:spcPts val="0"/>
              </a:spcAft>
              <a:buClr>
                <a:schemeClr val="dk1"/>
              </a:buClr>
              <a:buSzPts val="800"/>
              <a:buFont typeface="Noto Sans Symbols"/>
              <a:buChar char="●"/>
            </a:pPr>
            <a:r>
              <a:rPr b="1" lang="en" sz="1400">
                <a:solidFill>
                  <a:schemeClr val="dk1"/>
                </a:solidFill>
                <a:latin typeface="Calibri"/>
                <a:ea typeface="Calibri"/>
                <a:cs typeface="Calibri"/>
                <a:sym typeface="Calibri"/>
              </a:rPr>
              <a:t>Increase residential solar deployment </a:t>
            </a:r>
            <a:endParaRPr sz="1100"/>
          </a:p>
          <a:p>
            <a:pPr indent="-215900" lvl="1" marL="558800" marR="0" rtl="0" algn="l">
              <a:spcBef>
                <a:spcPts val="900"/>
              </a:spcBef>
              <a:spcAft>
                <a:spcPts val="0"/>
              </a:spcAft>
              <a:buClr>
                <a:schemeClr val="dk1"/>
              </a:buClr>
              <a:buSzPts val="800"/>
              <a:buFont typeface="Courier New"/>
              <a:buChar char="○"/>
            </a:pPr>
            <a:r>
              <a:rPr b="0" i="0" lang="en" sz="1400" u="none" cap="none" strike="noStrike">
                <a:solidFill>
                  <a:schemeClr val="dk1"/>
                </a:solidFill>
                <a:latin typeface="Calibri"/>
                <a:ea typeface="Calibri"/>
                <a:cs typeface="Calibri"/>
                <a:sym typeface="Calibri"/>
              </a:rPr>
              <a:t>15% of the region's total residential rooftop solar PV capacity</a:t>
            </a:r>
            <a:endParaRPr b="0" i="0" sz="1400" u="none" cap="none" strike="noStrike">
              <a:solidFill>
                <a:schemeClr val="dk1"/>
              </a:solidFill>
              <a:latin typeface="Calibri"/>
              <a:ea typeface="Calibri"/>
              <a:cs typeface="Calibri"/>
              <a:sym typeface="Calibri"/>
            </a:endParaRPr>
          </a:p>
        </p:txBody>
      </p:sp>
      <p:pic>
        <p:nvPicPr>
          <p:cNvPr descr="pptback.jpg" id="1441" name="Google Shape;1441;p152"/>
          <p:cNvPicPr preferRelativeResize="0"/>
          <p:nvPr/>
        </p:nvPicPr>
        <p:blipFill rotWithShape="1">
          <a:blip r:embed="rId3">
            <a:alphaModFix/>
          </a:blip>
          <a:srcRect b="0" l="0" r="0" t="0"/>
          <a:stretch/>
        </p:blipFill>
        <p:spPr>
          <a:xfrm>
            <a:off x="0" y="-14497"/>
            <a:ext cx="9143996" cy="800100"/>
          </a:xfrm>
          <a:prstGeom prst="rect">
            <a:avLst/>
          </a:prstGeom>
          <a:noFill/>
          <a:ln>
            <a:noFill/>
          </a:ln>
        </p:spPr>
      </p:pic>
      <p:pic>
        <p:nvPicPr>
          <p:cNvPr id="1442" name="Google Shape;1442;p152"/>
          <p:cNvPicPr preferRelativeResize="0"/>
          <p:nvPr/>
        </p:nvPicPr>
        <p:blipFill rotWithShape="1">
          <a:blip r:embed="rId4">
            <a:alphaModFix/>
          </a:blip>
          <a:srcRect b="7127" l="5416" r="4913" t="13771"/>
          <a:stretch/>
        </p:blipFill>
        <p:spPr>
          <a:xfrm>
            <a:off x="68656" y="-14498"/>
            <a:ext cx="1681841" cy="871747"/>
          </a:xfrm>
          <a:prstGeom prst="rect">
            <a:avLst/>
          </a:prstGeom>
          <a:noFill/>
          <a:ln>
            <a:noFill/>
          </a:ln>
        </p:spPr>
      </p:pic>
      <p:sp>
        <p:nvSpPr>
          <p:cNvPr id="1443" name="Google Shape;1443;p152"/>
          <p:cNvSpPr txBox="1"/>
          <p:nvPr/>
        </p:nvSpPr>
        <p:spPr>
          <a:xfrm>
            <a:off x="2210603" y="120095"/>
            <a:ext cx="4943400" cy="53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3000">
                <a:solidFill>
                  <a:schemeClr val="lt1"/>
                </a:solidFill>
                <a:latin typeface="Libre Franklin"/>
                <a:ea typeface="Libre Franklin"/>
                <a:cs typeface="Libre Franklin"/>
                <a:sym typeface="Libre Franklin"/>
              </a:rPr>
              <a:t>High Impact Actions (HIA)</a:t>
            </a:r>
            <a:endParaRPr sz="1100"/>
          </a:p>
        </p:txBody>
      </p:sp>
      <p:sp>
        <p:nvSpPr>
          <p:cNvPr id="1444" name="Google Shape;1444;p152"/>
          <p:cNvSpPr/>
          <p:nvPr/>
        </p:nvSpPr>
        <p:spPr>
          <a:xfrm>
            <a:off x="6340046" y="277585"/>
            <a:ext cx="2743200" cy="2743200"/>
          </a:xfrm>
          <a:prstGeom prst="ellipse">
            <a:avLst/>
          </a:prstGeom>
          <a:solidFill>
            <a:srgbClr val="FF0000"/>
          </a:solidFill>
          <a:ln cap="flat" cmpd="sng" w="2857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45" name="Google Shape;1445;p152"/>
          <p:cNvSpPr/>
          <p:nvPr/>
        </p:nvSpPr>
        <p:spPr>
          <a:xfrm>
            <a:off x="6682946" y="620486"/>
            <a:ext cx="2057400" cy="2057400"/>
          </a:xfrm>
          <a:prstGeom prst="ellipse">
            <a:avLst/>
          </a:prstGeom>
          <a:solidFill>
            <a:srgbClr val="FF0000"/>
          </a:solidFill>
          <a:ln cap="flat" cmpd="sng" w="889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46" name="Google Shape;1446;p152"/>
          <p:cNvSpPr/>
          <p:nvPr/>
        </p:nvSpPr>
        <p:spPr>
          <a:xfrm>
            <a:off x="7025846" y="991962"/>
            <a:ext cx="1371600" cy="1371600"/>
          </a:xfrm>
          <a:prstGeom prst="ellipse">
            <a:avLst/>
          </a:prstGeom>
          <a:solidFill>
            <a:schemeClr val="lt1"/>
          </a:solidFill>
          <a:ln cap="flat" cmpd="sng" w="762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47" name="Google Shape;1447;p152"/>
          <p:cNvSpPr txBox="1"/>
          <p:nvPr/>
        </p:nvSpPr>
        <p:spPr>
          <a:xfrm>
            <a:off x="6868901" y="1330955"/>
            <a:ext cx="1685400" cy="592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700">
                <a:solidFill>
                  <a:srgbClr val="00B050"/>
                </a:solidFill>
                <a:latin typeface="Calibri"/>
                <a:ea typeface="Calibri"/>
                <a:cs typeface="Calibri"/>
                <a:sym typeface="Calibri"/>
              </a:rPr>
              <a:t>Absolute SBT 54.3% by 2030</a:t>
            </a:r>
            <a:endParaRPr sz="1100"/>
          </a:p>
        </p:txBody>
      </p:sp>
      <p:sp>
        <p:nvSpPr>
          <p:cNvPr id="1448" name="Google Shape;1448;p152"/>
          <p:cNvSpPr/>
          <p:nvPr/>
        </p:nvSpPr>
        <p:spPr>
          <a:xfrm rot="1857172">
            <a:off x="6316949" y="1037384"/>
            <a:ext cx="811926" cy="380778"/>
          </a:xfrm>
          <a:prstGeom prst="rightArrow">
            <a:avLst>
              <a:gd fmla="val 50000" name="adj1"/>
              <a:gd fmla="val 50000" name="adj2"/>
            </a:avLst>
          </a:prstGeom>
          <a:solidFill>
            <a:srgbClr val="1F3864"/>
          </a:solidFill>
          <a:ln cap="flat" cmpd="sng" w="381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3" name="Shape 1453"/>
        <p:cNvGrpSpPr/>
        <p:nvPr/>
      </p:nvGrpSpPr>
      <p:grpSpPr>
        <a:xfrm>
          <a:off x="0" y="0"/>
          <a:ext cx="0" cy="0"/>
          <a:chOff x="0" y="0"/>
          <a:chExt cx="0" cy="0"/>
        </a:xfrm>
      </p:grpSpPr>
      <p:pic>
        <p:nvPicPr>
          <p:cNvPr descr="pptback.jpg" id="1454" name="Google Shape;1454;p153"/>
          <p:cNvPicPr preferRelativeResize="0"/>
          <p:nvPr/>
        </p:nvPicPr>
        <p:blipFill rotWithShape="1">
          <a:blip r:embed="rId3">
            <a:alphaModFix/>
          </a:blip>
          <a:srcRect b="0" l="0" r="0" t="0"/>
          <a:stretch/>
        </p:blipFill>
        <p:spPr>
          <a:xfrm>
            <a:off x="0" y="-14497"/>
            <a:ext cx="9144000" cy="807454"/>
          </a:xfrm>
          <a:prstGeom prst="rect">
            <a:avLst/>
          </a:prstGeom>
          <a:noFill/>
          <a:ln>
            <a:noFill/>
          </a:ln>
        </p:spPr>
      </p:pic>
      <p:pic>
        <p:nvPicPr>
          <p:cNvPr id="1455" name="Google Shape;1455;p153"/>
          <p:cNvPicPr preferRelativeResize="0"/>
          <p:nvPr/>
        </p:nvPicPr>
        <p:blipFill rotWithShape="1">
          <a:blip r:embed="rId4">
            <a:alphaModFix/>
          </a:blip>
          <a:srcRect b="7127" l="5416" r="4913" t="13771"/>
          <a:stretch/>
        </p:blipFill>
        <p:spPr>
          <a:xfrm>
            <a:off x="146959" y="-14498"/>
            <a:ext cx="1681841" cy="871747"/>
          </a:xfrm>
          <a:prstGeom prst="rect">
            <a:avLst/>
          </a:prstGeom>
          <a:noFill/>
          <a:ln>
            <a:noFill/>
          </a:ln>
        </p:spPr>
      </p:pic>
      <p:sp>
        <p:nvSpPr>
          <p:cNvPr id="1456" name="Google Shape;1456;p153"/>
          <p:cNvSpPr txBox="1"/>
          <p:nvPr>
            <p:ph type="title"/>
          </p:nvPr>
        </p:nvSpPr>
        <p:spPr>
          <a:xfrm>
            <a:off x="2067988" y="0"/>
            <a:ext cx="5408100" cy="7464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lt1"/>
              </a:buClr>
              <a:buSzPts val="3000"/>
              <a:buFont typeface="Libre Franklin Medium"/>
              <a:buNone/>
            </a:pPr>
            <a:r>
              <a:rPr lang="en" sz="3000">
                <a:solidFill>
                  <a:schemeClr val="lt1"/>
                </a:solidFill>
                <a:latin typeface="Libre Franklin Medium"/>
                <a:ea typeface="Libre Franklin Medium"/>
                <a:cs typeface="Libre Franklin Medium"/>
                <a:sym typeface="Libre Franklin Medium"/>
              </a:rPr>
              <a:t>Momentum</a:t>
            </a:r>
            <a:endParaRPr/>
          </a:p>
        </p:txBody>
      </p:sp>
      <p:pic>
        <p:nvPicPr>
          <p:cNvPr id="1457" name="Google Shape;1457;p153"/>
          <p:cNvPicPr preferRelativeResize="0"/>
          <p:nvPr/>
        </p:nvPicPr>
        <p:blipFill>
          <a:blip r:embed="rId5">
            <a:alphaModFix/>
          </a:blip>
          <a:stretch>
            <a:fillRect/>
          </a:stretch>
        </p:blipFill>
        <p:spPr>
          <a:xfrm>
            <a:off x="901400" y="792950"/>
            <a:ext cx="7741301" cy="42340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2" name="Shape 1462"/>
        <p:cNvGrpSpPr/>
        <p:nvPr/>
      </p:nvGrpSpPr>
      <p:grpSpPr>
        <a:xfrm>
          <a:off x="0" y="0"/>
          <a:ext cx="0" cy="0"/>
          <a:chOff x="0" y="0"/>
          <a:chExt cx="0" cy="0"/>
        </a:xfrm>
      </p:grpSpPr>
      <p:pic>
        <p:nvPicPr>
          <p:cNvPr descr="pptback.jpg" id="1463" name="Google Shape;1463;p154"/>
          <p:cNvPicPr preferRelativeResize="0"/>
          <p:nvPr/>
        </p:nvPicPr>
        <p:blipFill rotWithShape="1">
          <a:blip r:embed="rId3">
            <a:alphaModFix/>
          </a:blip>
          <a:srcRect b="0" l="0" r="0" t="0"/>
          <a:stretch/>
        </p:blipFill>
        <p:spPr>
          <a:xfrm>
            <a:off x="0" y="-14497"/>
            <a:ext cx="9144000" cy="807454"/>
          </a:xfrm>
          <a:prstGeom prst="rect">
            <a:avLst/>
          </a:prstGeom>
          <a:noFill/>
          <a:ln>
            <a:noFill/>
          </a:ln>
        </p:spPr>
      </p:pic>
      <p:pic>
        <p:nvPicPr>
          <p:cNvPr id="1464" name="Google Shape;1464;p154"/>
          <p:cNvPicPr preferRelativeResize="0"/>
          <p:nvPr/>
        </p:nvPicPr>
        <p:blipFill rotWithShape="1">
          <a:blip r:embed="rId4">
            <a:alphaModFix/>
          </a:blip>
          <a:srcRect b="7127" l="5416" r="4913" t="13771"/>
          <a:stretch/>
        </p:blipFill>
        <p:spPr>
          <a:xfrm>
            <a:off x="146959" y="-14498"/>
            <a:ext cx="1681841" cy="871747"/>
          </a:xfrm>
          <a:prstGeom prst="rect">
            <a:avLst/>
          </a:prstGeom>
          <a:noFill/>
          <a:ln>
            <a:noFill/>
          </a:ln>
        </p:spPr>
      </p:pic>
      <p:sp>
        <p:nvSpPr>
          <p:cNvPr id="1465" name="Google Shape;1465;p154"/>
          <p:cNvSpPr txBox="1"/>
          <p:nvPr>
            <p:ph type="title"/>
          </p:nvPr>
        </p:nvSpPr>
        <p:spPr>
          <a:xfrm>
            <a:off x="2067988" y="0"/>
            <a:ext cx="5408100" cy="7464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lt1"/>
              </a:buClr>
              <a:buSzPts val="3000"/>
              <a:buFont typeface="Libre Franklin Medium"/>
              <a:buNone/>
            </a:pPr>
            <a:r>
              <a:rPr lang="en" sz="3000">
                <a:solidFill>
                  <a:schemeClr val="lt1"/>
                </a:solidFill>
                <a:latin typeface="Libre Franklin Medium"/>
                <a:ea typeface="Libre Franklin Medium"/>
                <a:cs typeface="Libre Franklin Medium"/>
                <a:sym typeface="Libre Franklin Medium"/>
              </a:rPr>
              <a:t>High Impact Action Analysis</a:t>
            </a:r>
            <a:endParaRPr/>
          </a:p>
        </p:txBody>
      </p:sp>
      <p:pic>
        <p:nvPicPr>
          <p:cNvPr id="1466" name="Google Shape;1466;p154"/>
          <p:cNvPicPr preferRelativeResize="0"/>
          <p:nvPr/>
        </p:nvPicPr>
        <p:blipFill rotWithShape="1">
          <a:blip r:embed="rId5">
            <a:alphaModFix/>
          </a:blip>
          <a:srcRect b="0" l="0" r="0" t="0"/>
          <a:stretch/>
        </p:blipFill>
        <p:spPr>
          <a:xfrm>
            <a:off x="2794086" y="1469572"/>
            <a:ext cx="6349915" cy="2767693"/>
          </a:xfrm>
          <a:prstGeom prst="rect">
            <a:avLst/>
          </a:prstGeom>
          <a:noFill/>
          <a:ln>
            <a:noFill/>
          </a:ln>
        </p:spPr>
      </p:pic>
      <p:sp>
        <p:nvSpPr>
          <p:cNvPr id="1467" name="Google Shape;1467;p154"/>
          <p:cNvSpPr txBox="1"/>
          <p:nvPr/>
        </p:nvSpPr>
        <p:spPr>
          <a:xfrm>
            <a:off x="189400" y="1875000"/>
            <a:ext cx="2393700" cy="16593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0"/>
              </a:spcBef>
              <a:spcAft>
                <a:spcPts val="0"/>
              </a:spcAft>
              <a:buNone/>
            </a:pPr>
            <a:r>
              <a:t/>
            </a:r>
            <a:endParaRPr b="1" sz="1800">
              <a:solidFill>
                <a:schemeClr val="dk1"/>
              </a:solidFill>
              <a:latin typeface="Calibri"/>
              <a:ea typeface="Calibri"/>
              <a:cs typeface="Calibri"/>
              <a:sym typeface="Calibri"/>
            </a:endParaRPr>
          </a:p>
          <a:p>
            <a:pPr indent="-234950" lvl="0" marL="342900" rtl="0" algn="l">
              <a:lnSpc>
                <a:spcPct val="115000"/>
              </a:lnSpc>
              <a:spcBef>
                <a:spcPts val="0"/>
              </a:spcBef>
              <a:spcAft>
                <a:spcPts val="0"/>
              </a:spcAft>
              <a:buClr>
                <a:schemeClr val="dk1"/>
              </a:buClr>
              <a:buSzPts val="1100"/>
              <a:buFont typeface="Calibri"/>
              <a:buChar char="●"/>
            </a:pPr>
            <a:r>
              <a:rPr lang="en" sz="1000">
                <a:solidFill>
                  <a:schemeClr val="dk1"/>
                </a:solidFill>
              </a:rPr>
              <a:t>·</a:t>
            </a:r>
            <a:r>
              <a:rPr b="1" lang="en" sz="1800">
                <a:solidFill>
                  <a:schemeClr val="dk1"/>
                </a:solidFill>
                <a:latin typeface="Calibri"/>
                <a:ea typeface="Calibri"/>
                <a:cs typeface="Calibri"/>
                <a:sym typeface="Calibri"/>
              </a:rPr>
              <a:t>Changing the pace</a:t>
            </a:r>
            <a:endParaRPr b="1" sz="1800">
              <a:solidFill>
                <a:schemeClr val="dk1"/>
              </a:solidFill>
              <a:latin typeface="Calibri"/>
              <a:ea typeface="Calibri"/>
              <a:cs typeface="Calibri"/>
              <a:sym typeface="Calibri"/>
            </a:endParaRPr>
          </a:p>
          <a:p>
            <a:pPr indent="-234950" lvl="0" marL="342900" rtl="0" algn="l">
              <a:lnSpc>
                <a:spcPct val="115000"/>
              </a:lnSpc>
              <a:spcBef>
                <a:spcPts val="0"/>
              </a:spcBef>
              <a:spcAft>
                <a:spcPts val="0"/>
              </a:spcAft>
              <a:buClr>
                <a:schemeClr val="dk1"/>
              </a:buClr>
              <a:buSzPts val="1100"/>
              <a:buFont typeface="Calibri"/>
              <a:buChar char="●"/>
            </a:pPr>
            <a:r>
              <a:rPr lang="en" sz="1000">
                <a:solidFill>
                  <a:schemeClr val="dk1"/>
                </a:solidFill>
              </a:rPr>
              <a:t>·</a:t>
            </a:r>
            <a:r>
              <a:rPr b="1" lang="en" sz="1800">
                <a:solidFill>
                  <a:schemeClr val="dk1"/>
                </a:solidFill>
                <a:latin typeface="Calibri"/>
                <a:ea typeface="Calibri"/>
                <a:cs typeface="Calibri"/>
                <a:sym typeface="Calibri"/>
              </a:rPr>
              <a:t>Emphasis</a:t>
            </a:r>
            <a:endParaRPr b="1" sz="1800">
              <a:solidFill>
                <a:schemeClr val="dk1"/>
              </a:solidFill>
              <a:latin typeface="Calibri"/>
              <a:ea typeface="Calibri"/>
              <a:cs typeface="Calibri"/>
              <a:sym typeface="Calibri"/>
            </a:endParaRPr>
          </a:p>
          <a:p>
            <a:pPr indent="-234950" lvl="0" marL="342900" rtl="0" algn="l">
              <a:lnSpc>
                <a:spcPct val="115000"/>
              </a:lnSpc>
              <a:spcBef>
                <a:spcPts val="0"/>
              </a:spcBef>
              <a:spcAft>
                <a:spcPts val="0"/>
              </a:spcAft>
              <a:buClr>
                <a:schemeClr val="dk1"/>
              </a:buClr>
              <a:buSzPts val="1100"/>
              <a:buFont typeface="Calibri"/>
              <a:buChar char="●"/>
            </a:pPr>
            <a:r>
              <a:rPr lang="en" sz="1000">
                <a:solidFill>
                  <a:schemeClr val="dk1"/>
                </a:solidFill>
              </a:rPr>
              <a:t>·</a:t>
            </a:r>
            <a:r>
              <a:rPr b="1" lang="en" sz="1800">
                <a:solidFill>
                  <a:schemeClr val="dk1"/>
                </a:solidFill>
                <a:latin typeface="Calibri"/>
                <a:ea typeface="Calibri"/>
                <a:cs typeface="Calibri"/>
                <a:sym typeface="Calibri"/>
              </a:rPr>
              <a:t>Climate Action Plan  </a:t>
            </a:r>
            <a:endParaRPr b="1" sz="1800">
              <a:solidFill>
                <a:schemeClr val="dk1"/>
              </a:solidFill>
              <a:latin typeface="Calibri"/>
              <a:ea typeface="Calibri"/>
              <a:cs typeface="Calibri"/>
              <a:sym typeface="Calibri"/>
            </a:endParaRPr>
          </a:p>
          <a:p>
            <a:pPr indent="0" lvl="0" marL="342900" marR="0" rtl="0" algn="l">
              <a:spcBef>
                <a:spcPts val="900"/>
              </a:spcBef>
              <a:spcAft>
                <a:spcPts val="0"/>
              </a:spcAft>
              <a:buNone/>
            </a:pPr>
            <a:r>
              <a:t/>
            </a:r>
            <a:endParaRPr b="1" sz="1300">
              <a:solidFill>
                <a:schemeClr val="dk1"/>
              </a:solidFill>
              <a:latin typeface="Calibri"/>
              <a:ea typeface="Calibri"/>
              <a:cs typeface="Calibri"/>
              <a:sym typeface="Calibri"/>
            </a:endParaRPr>
          </a:p>
        </p:txBody>
      </p:sp>
      <p:sp>
        <p:nvSpPr>
          <p:cNvPr id="1468" name="Google Shape;1468;p154"/>
          <p:cNvSpPr/>
          <p:nvPr/>
        </p:nvSpPr>
        <p:spPr>
          <a:xfrm rot="10800000">
            <a:off x="8096765" y="2931245"/>
            <a:ext cx="811800" cy="381000"/>
          </a:xfrm>
          <a:prstGeom prst="rightArrow">
            <a:avLst>
              <a:gd fmla="val 50000" name="adj1"/>
              <a:gd fmla="val 50000" name="adj2"/>
            </a:avLst>
          </a:prstGeom>
          <a:solidFill>
            <a:srgbClr val="FF0000"/>
          </a:solidFill>
          <a:ln cap="flat" cmpd="sng" w="381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69" name="Google Shape;1469;p154"/>
          <p:cNvSpPr txBox="1"/>
          <p:nvPr/>
        </p:nvSpPr>
        <p:spPr>
          <a:xfrm>
            <a:off x="8096657" y="2454595"/>
            <a:ext cx="884100" cy="500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400">
                <a:solidFill>
                  <a:srgbClr val="FF0000"/>
                </a:solidFill>
                <a:latin typeface="Calibri"/>
                <a:ea typeface="Calibri"/>
                <a:cs typeface="Calibri"/>
                <a:sym typeface="Calibri"/>
              </a:rPr>
              <a:t>12.4%</a:t>
            </a:r>
            <a:endParaRPr sz="1100"/>
          </a:p>
          <a:p>
            <a:pPr indent="0" lvl="0" marL="0" marR="0" rtl="0" algn="ctr">
              <a:spcBef>
                <a:spcPts val="0"/>
              </a:spcBef>
              <a:spcAft>
                <a:spcPts val="0"/>
              </a:spcAft>
              <a:buNone/>
            </a:pPr>
            <a:r>
              <a:rPr lang="en" sz="1400">
                <a:solidFill>
                  <a:srgbClr val="FF0000"/>
                </a:solidFill>
                <a:latin typeface="Calibri"/>
                <a:ea typeface="Calibri"/>
                <a:cs typeface="Calibri"/>
                <a:sym typeface="Calibri"/>
              </a:rPr>
              <a:t>Reduction </a:t>
            </a:r>
            <a:endParaRPr sz="11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92"/>
          <p:cNvSpPr txBox="1"/>
          <p:nvPr>
            <p:ph type="title"/>
          </p:nvPr>
        </p:nvSpPr>
        <p:spPr>
          <a:xfrm>
            <a:off x="1198958" y="365012"/>
            <a:ext cx="7514035" cy="1314449"/>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3000"/>
              <a:buFont typeface="Corbel"/>
              <a:buNone/>
            </a:pPr>
            <a:r>
              <a:rPr lang="en"/>
              <a:t>Public Survey Input</a:t>
            </a:r>
            <a:endParaRPr/>
          </a:p>
        </p:txBody>
      </p:sp>
      <p:sp>
        <p:nvSpPr>
          <p:cNvPr id="621" name="Google Shape;621;p92"/>
          <p:cNvSpPr txBox="1"/>
          <p:nvPr>
            <p:ph idx="1" type="body"/>
          </p:nvPr>
        </p:nvSpPr>
        <p:spPr>
          <a:xfrm>
            <a:off x="830510" y="2151776"/>
            <a:ext cx="3495728" cy="2203684"/>
          </a:xfrm>
          <a:prstGeom prst="rect">
            <a:avLst/>
          </a:prstGeom>
          <a:noFill/>
          <a:ln>
            <a:noFill/>
          </a:ln>
        </p:spPr>
        <p:txBody>
          <a:bodyPr anchorCtr="0" anchor="ctr" bIns="34275" lIns="68575" spcFirstLastPara="1" rIns="68575" wrap="square" tIns="34275">
            <a:normAutofit/>
          </a:bodyPr>
          <a:lstStyle/>
          <a:p>
            <a:pPr indent="-215900" lvl="0" marL="215900" rtl="0" algn="l">
              <a:spcBef>
                <a:spcPts val="0"/>
              </a:spcBef>
              <a:spcAft>
                <a:spcPts val="0"/>
              </a:spcAft>
              <a:buSzPts val="2000"/>
              <a:buChar char="•"/>
            </a:pPr>
            <a:r>
              <a:rPr lang="en"/>
              <a:t>Compliment to Public Engagement Workshops</a:t>
            </a:r>
            <a:endParaRPr/>
          </a:p>
          <a:p>
            <a:pPr indent="-215900" lvl="0" marL="215900" rtl="0" algn="l">
              <a:spcBef>
                <a:spcPts val="700"/>
              </a:spcBef>
              <a:spcAft>
                <a:spcPts val="0"/>
              </a:spcAft>
              <a:buSzPts val="2000"/>
              <a:buChar char="•"/>
            </a:pPr>
            <a:r>
              <a:rPr lang="en"/>
              <a:t>Allows us to dig deeper into specific strategies and what policies the public would like to see implemented</a:t>
            </a:r>
            <a:endParaRPr/>
          </a:p>
          <a:p>
            <a:pPr indent="-215900" lvl="0" marL="215900" rtl="0" algn="l">
              <a:spcBef>
                <a:spcPts val="700"/>
              </a:spcBef>
              <a:spcAft>
                <a:spcPts val="0"/>
              </a:spcAft>
              <a:buSzPts val="2000"/>
              <a:buChar char="•"/>
            </a:pPr>
            <a:r>
              <a:rPr lang="en"/>
              <a:t>Feedback imperative to understanding how to talk about sea level rise and resiliency to the public</a:t>
            </a:r>
            <a:endParaRPr/>
          </a:p>
        </p:txBody>
      </p:sp>
      <p:sp>
        <p:nvSpPr>
          <p:cNvPr id="622" name="Google Shape;622;p92"/>
          <p:cNvSpPr txBox="1"/>
          <p:nvPr>
            <p:ph idx="2" type="body"/>
          </p:nvPr>
        </p:nvSpPr>
        <p:spPr>
          <a:xfrm>
            <a:off x="4955975" y="2000250"/>
            <a:ext cx="3671292" cy="2343150"/>
          </a:xfrm>
          <a:prstGeom prst="rect">
            <a:avLst/>
          </a:prstGeom>
          <a:noFill/>
          <a:ln>
            <a:noFill/>
          </a:ln>
        </p:spPr>
        <p:txBody>
          <a:bodyPr anchorCtr="0" anchor="ctr" bIns="34275" lIns="68575" spcFirstLastPara="1" rIns="68575" wrap="square" tIns="34275">
            <a:normAutofit/>
          </a:bodyPr>
          <a:lstStyle/>
          <a:p>
            <a:pPr indent="-88900" lvl="0" marL="215900" rtl="0" algn="l">
              <a:spcBef>
                <a:spcPts val="0"/>
              </a:spcBef>
              <a:spcAft>
                <a:spcPts val="0"/>
              </a:spcAft>
              <a:buSzPts val="2000"/>
              <a:buNone/>
            </a:pPr>
            <a:r>
              <a:t/>
            </a:r>
            <a:endParaRPr/>
          </a:p>
        </p:txBody>
      </p:sp>
      <p:pic>
        <p:nvPicPr>
          <p:cNvPr id="623" name="Google Shape;623;p92"/>
          <p:cNvPicPr preferRelativeResize="0"/>
          <p:nvPr/>
        </p:nvPicPr>
        <p:blipFill rotWithShape="1">
          <a:blip r:embed="rId3">
            <a:alphaModFix/>
          </a:blip>
          <a:srcRect b="0" l="0" r="0" t="0"/>
          <a:stretch/>
        </p:blipFill>
        <p:spPr>
          <a:xfrm>
            <a:off x="4326239" y="1839855"/>
            <a:ext cx="4817762" cy="2663939"/>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3" name="Shape 1473"/>
        <p:cNvGrpSpPr/>
        <p:nvPr/>
      </p:nvGrpSpPr>
      <p:grpSpPr>
        <a:xfrm>
          <a:off x="0" y="0"/>
          <a:ext cx="0" cy="0"/>
          <a:chOff x="0" y="0"/>
          <a:chExt cx="0" cy="0"/>
        </a:xfrm>
      </p:grpSpPr>
      <p:sp>
        <p:nvSpPr>
          <p:cNvPr id="1474" name="Google Shape;1474;p155"/>
          <p:cNvSpPr txBox="1"/>
          <p:nvPr/>
        </p:nvSpPr>
        <p:spPr>
          <a:xfrm>
            <a:off x="1421614" y="1649414"/>
            <a:ext cx="6300600" cy="992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3000">
                <a:solidFill>
                  <a:srgbClr val="1F3864"/>
                </a:solidFill>
                <a:latin typeface="Libre Franklin Medium"/>
                <a:ea typeface="Libre Franklin Medium"/>
                <a:cs typeface="Libre Franklin Medium"/>
                <a:sym typeface="Libre Franklin Medium"/>
              </a:rPr>
              <a:t>THANK YOU!</a:t>
            </a:r>
            <a:endParaRPr sz="1100"/>
          </a:p>
          <a:p>
            <a:pPr indent="0" lvl="0" marL="0" marR="0" rtl="0" algn="ctr">
              <a:spcBef>
                <a:spcPts val="0"/>
              </a:spcBef>
              <a:spcAft>
                <a:spcPts val="0"/>
              </a:spcAft>
              <a:buNone/>
            </a:pPr>
            <a:r>
              <a:t/>
            </a:r>
            <a:endParaRPr sz="3000">
              <a:solidFill>
                <a:srgbClr val="1F3864"/>
              </a:solidFill>
              <a:latin typeface="Libre Franklin Medium"/>
              <a:ea typeface="Libre Franklin Medium"/>
              <a:cs typeface="Libre Franklin Medium"/>
              <a:sym typeface="Libre Franklin Medium"/>
            </a:endParaRPr>
          </a:p>
        </p:txBody>
      </p:sp>
      <p:pic>
        <p:nvPicPr>
          <p:cNvPr id="1475" name="Google Shape;1475;p155"/>
          <p:cNvPicPr preferRelativeResize="0"/>
          <p:nvPr/>
        </p:nvPicPr>
        <p:blipFill rotWithShape="1">
          <a:blip r:embed="rId3">
            <a:alphaModFix/>
          </a:blip>
          <a:srcRect b="58145" l="9274" r="9510" t="17659"/>
          <a:stretch/>
        </p:blipFill>
        <p:spPr>
          <a:xfrm>
            <a:off x="1620419" y="4403881"/>
            <a:ext cx="5866758" cy="739620"/>
          </a:xfrm>
          <a:prstGeom prst="rect">
            <a:avLst/>
          </a:prstGeom>
          <a:noFill/>
          <a:ln>
            <a:noFill/>
          </a:ln>
        </p:spPr>
      </p:pic>
      <p:pic>
        <p:nvPicPr>
          <p:cNvPr descr="pptback.jpg" id="1476" name="Google Shape;1476;p155"/>
          <p:cNvPicPr preferRelativeResize="0"/>
          <p:nvPr/>
        </p:nvPicPr>
        <p:blipFill rotWithShape="1">
          <a:blip r:embed="rId4">
            <a:alphaModFix/>
          </a:blip>
          <a:srcRect b="0" l="0" r="0" t="0"/>
          <a:stretch/>
        </p:blipFill>
        <p:spPr>
          <a:xfrm>
            <a:off x="0" y="0"/>
            <a:ext cx="9144000" cy="800100"/>
          </a:xfrm>
          <a:prstGeom prst="rect">
            <a:avLst/>
          </a:prstGeom>
          <a:noFill/>
          <a:ln>
            <a:noFill/>
          </a:ln>
        </p:spPr>
      </p:pic>
      <p:pic>
        <p:nvPicPr>
          <p:cNvPr id="1477" name="Google Shape;1477;p155"/>
          <p:cNvPicPr preferRelativeResize="0"/>
          <p:nvPr/>
        </p:nvPicPr>
        <p:blipFill rotWithShape="1">
          <a:blip r:embed="rId5">
            <a:alphaModFix/>
          </a:blip>
          <a:srcRect b="0" l="0" r="0" t="0"/>
          <a:stretch/>
        </p:blipFill>
        <p:spPr>
          <a:xfrm>
            <a:off x="97971" y="60628"/>
            <a:ext cx="1053194" cy="1013792"/>
          </a:xfrm>
          <a:prstGeom prst="rect">
            <a:avLst/>
          </a:prstGeom>
          <a:noFill/>
          <a:ln>
            <a:noFill/>
          </a:ln>
        </p:spPr>
      </p:pic>
      <p:pic>
        <p:nvPicPr>
          <p:cNvPr id="1478" name="Google Shape;1478;p155"/>
          <p:cNvPicPr preferRelativeResize="0"/>
          <p:nvPr/>
        </p:nvPicPr>
        <p:blipFill rotWithShape="1">
          <a:blip r:embed="rId6">
            <a:alphaModFix/>
          </a:blip>
          <a:srcRect b="7127" l="5416" r="4913" t="13771"/>
          <a:stretch/>
        </p:blipFill>
        <p:spPr>
          <a:xfrm>
            <a:off x="7396846" y="68793"/>
            <a:ext cx="1681841" cy="871747"/>
          </a:xfrm>
          <a:prstGeom prst="rect">
            <a:avLst/>
          </a:prstGeom>
          <a:noFill/>
          <a:ln>
            <a:noFill/>
          </a:ln>
        </p:spPr>
      </p:pic>
      <p:sp>
        <p:nvSpPr>
          <p:cNvPr id="1479" name="Google Shape;1479;p155"/>
          <p:cNvSpPr txBox="1"/>
          <p:nvPr/>
        </p:nvSpPr>
        <p:spPr>
          <a:xfrm>
            <a:off x="2338184" y="2476589"/>
            <a:ext cx="4431300" cy="1762500"/>
          </a:xfrm>
          <a:prstGeom prst="rect">
            <a:avLst/>
          </a:prstGeom>
          <a:noFill/>
          <a:ln>
            <a:noFill/>
          </a:ln>
        </p:spPr>
        <p:txBody>
          <a:bodyPr anchorCtr="0" anchor="t" bIns="34275" lIns="68575" spcFirstLastPara="1" rIns="68575" wrap="square" tIns="34275">
            <a:spAutoFit/>
          </a:bodyPr>
          <a:lstStyle/>
          <a:p>
            <a:pPr indent="0" lvl="0" marL="0" marR="0" rtl="0" algn="ctr">
              <a:lnSpc>
                <a:spcPct val="150000"/>
              </a:lnSpc>
              <a:spcBef>
                <a:spcPts val="0"/>
              </a:spcBef>
              <a:spcAft>
                <a:spcPts val="0"/>
              </a:spcAft>
              <a:buNone/>
            </a:pPr>
            <a:r>
              <a:rPr lang="en" sz="1900">
                <a:solidFill>
                  <a:srgbClr val="385623"/>
                </a:solidFill>
                <a:latin typeface="Libre Franklin Medium"/>
                <a:ea typeface="Libre Franklin Medium"/>
                <a:cs typeface="Libre Franklin Medium"/>
                <a:sym typeface="Libre Franklin Medium"/>
              </a:rPr>
              <a:t>Tamara Pino </a:t>
            </a:r>
            <a:endParaRPr sz="1100"/>
          </a:p>
          <a:p>
            <a:pPr indent="0" lvl="0" marL="0" marR="0" rtl="0" algn="ctr">
              <a:lnSpc>
                <a:spcPct val="150000"/>
              </a:lnSpc>
              <a:spcBef>
                <a:spcPts val="0"/>
              </a:spcBef>
              <a:spcAft>
                <a:spcPts val="0"/>
              </a:spcAft>
              <a:buNone/>
            </a:pPr>
            <a:r>
              <a:rPr lang="en" sz="1500">
                <a:solidFill>
                  <a:srgbClr val="385623"/>
                </a:solidFill>
                <a:latin typeface="Libre Franklin Medium"/>
                <a:ea typeface="Libre Franklin Medium"/>
                <a:cs typeface="Libre Franklin Medium"/>
                <a:sym typeface="Libre Franklin Medium"/>
              </a:rPr>
              <a:t>Resilience &amp; Sustainability Planner</a:t>
            </a:r>
            <a:endParaRPr sz="1100"/>
          </a:p>
          <a:p>
            <a:pPr indent="0" lvl="0" marL="0" marR="0" rtl="0" algn="ctr">
              <a:lnSpc>
                <a:spcPct val="150000"/>
              </a:lnSpc>
              <a:spcBef>
                <a:spcPts val="0"/>
              </a:spcBef>
              <a:spcAft>
                <a:spcPts val="0"/>
              </a:spcAft>
              <a:buNone/>
            </a:pPr>
            <a:r>
              <a:rPr lang="en" sz="1500">
                <a:solidFill>
                  <a:srgbClr val="385623"/>
                </a:solidFill>
                <a:latin typeface="Libre Franklin Medium"/>
                <a:ea typeface="Libre Franklin Medium"/>
                <a:cs typeface="Libre Franklin Medium"/>
                <a:sym typeface="Libre Franklin Medium"/>
              </a:rPr>
              <a:t>Contact: tpino@ecfrpc.org </a:t>
            </a:r>
            <a:endParaRPr sz="1100"/>
          </a:p>
          <a:p>
            <a:pPr indent="0" lvl="0" marL="0" marR="0" rtl="0" algn="ctr">
              <a:lnSpc>
                <a:spcPct val="150000"/>
              </a:lnSpc>
              <a:spcBef>
                <a:spcPts val="0"/>
              </a:spcBef>
              <a:spcAft>
                <a:spcPts val="0"/>
              </a:spcAft>
              <a:buNone/>
            </a:pPr>
            <a:r>
              <a:rPr lang="en" sz="1500">
                <a:solidFill>
                  <a:srgbClr val="385623"/>
                </a:solidFill>
                <a:latin typeface="Libre Franklin Medium"/>
                <a:ea typeface="Libre Franklin Medium"/>
                <a:cs typeface="Libre Franklin Medium"/>
                <a:sym typeface="Libre Franklin Medium"/>
              </a:rPr>
              <a:t>Visit: ecfrpc.org/r2c</a:t>
            </a:r>
            <a:endParaRPr sz="1100"/>
          </a:p>
          <a:p>
            <a:pPr indent="0" lvl="0" marL="0" marR="0" rtl="0" algn="ctr">
              <a:spcBef>
                <a:spcPts val="0"/>
              </a:spcBef>
              <a:spcAft>
                <a:spcPts val="0"/>
              </a:spcAft>
              <a:buNone/>
            </a:pPr>
            <a:r>
              <a:t/>
            </a:r>
            <a:endParaRPr sz="14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93"/>
          <p:cNvSpPr txBox="1"/>
          <p:nvPr>
            <p:ph type="title"/>
          </p:nvPr>
        </p:nvSpPr>
        <p:spPr>
          <a:xfrm>
            <a:off x="1113233" y="514350"/>
            <a:ext cx="7514035" cy="1314449"/>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3000"/>
              <a:buFont typeface="Corbel"/>
              <a:buNone/>
            </a:pPr>
            <a:r>
              <a:rPr lang="en"/>
              <a:t>What’s Next? Tangible Policy</a:t>
            </a:r>
            <a:endParaRPr/>
          </a:p>
        </p:txBody>
      </p:sp>
      <p:sp>
        <p:nvSpPr>
          <p:cNvPr id="630" name="Google Shape;630;p93"/>
          <p:cNvSpPr txBox="1"/>
          <p:nvPr>
            <p:ph idx="1" type="body"/>
          </p:nvPr>
        </p:nvSpPr>
        <p:spPr>
          <a:xfrm>
            <a:off x="1249465" y="1573661"/>
            <a:ext cx="4064000" cy="3569840"/>
          </a:xfrm>
          <a:prstGeom prst="rect">
            <a:avLst/>
          </a:prstGeom>
          <a:noFill/>
          <a:ln>
            <a:noFill/>
          </a:ln>
        </p:spPr>
        <p:txBody>
          <a:bodyPr anchorCtr="0" anchor="ctr" bIns="34275" lIns="68575" spcFirstLastPara="1" rIns="68575" wrap="square" tIns="34275">
            <a:normAutofit/>
          </a:bodyPr>
          <a:lstStyle/>
          <a:p>
            <a:pPr indent="-215900" lvl="0" marL="215900" rtl="0" algn="l">
              <a:spcBef>
                <a:spcPts val="0"/>
              </a:spcBef>
              <a:spcAft>
                <a:spcPts val="0"/>
              </a:spcAft>
              <a:buSzPts val="2000"/>
              <a:buChar char="•"/>
            </a:pPr>
            <a:r>
              <a:rPr lang="en"/>
              <a:t>Communities work with ECFRPC staff to develop new policies for the comprehensive plan to meet “Peril of Flood” Requirements</a:t>
            </a:r>
            <a:endParaRPr/>
          </a:p>
          <a:p>
            <a:pPr indent="-215900" lvl="0" marL="215900" rtl="0" algn="l">
              <a:spcBef>
                <a:spcPts val="700"/>
              </a:spcBef>
              <a:spcAft>
                <a:spcPts val="0"/>
              </a:spcAft>
              <a:buSzPts val="2000"/>
              <a:buChar char="•"/>
            </a:pPr>
            <a:r>
              <a:rPr lang="en"/>
              <a:t>Peril of Flood requirements signed into law in 2015 </a:t>
            </a:r>
            <a:endParaRPr/>
          </a:p>
          <a:p>
            <a:pPr indent="0" lvl="0" marL="0" rtl="0" algn="l">
              <a:spcBef>
                <a:spcPts val="700"/>
              </a:spcBef>
              <a:spcAft>
                <a:spcPts val="0"/>
              </a:spcAft>
              <a:buSzPts val="2000"/>
              <a:buNone/>
            </a:pPr>
            <a:r>
              <a:rPr lang="en"/>
              <a:t>Section 163.3178, F.S.</a:t>
            </a:r>
            <a:endParaRPr/>
          </a:p>
          <a:p>
            <a:pPr indent="-215900" lvl="0" marL="215900" rtl="0" algn="l">
              <a:spcBef>
                <a:spcPts val="700"/>
              </a:spcBef>
              <a:spcAft>
                <a:spcPts val="0"/>
              </a:spcAft>
              <a:buSzPts val="2000"/>
              <a:buChar char="•"/>
            </a:pPr>
            <a:r>
              <a:rPr b="1" lang="en"/>
              <a:t>Development</a:t>
            </a:r>
            <a:r>
              <a:rPr b="1" lang="en">
                <a:solidFill>
                  <a:srgbClr val="000000"/>
                </a:solidFill>
                <a:latin typeface="Arial"/>
                <a:ea typeface="Arial"/>
                <a:cs typeface="Arial"/>
                <a:sym typeface="Arial"/>
              </a:rPr>
              <a:t> </a:t>
            </a:r>
            <a:r>
              <a:rPr b="1" lang="en"/>
              <a:t>and redevelopment principles and strategies</a:t>
            </a:r>
            <a:r>
              <a:rPr lang="en"/>
              <a:t>, that reduce the flood risk in coastal areas from </a:t>
            </a:r>
            <a:r>
              <a:rPr b="1" lang="en"/>
              <a:t>high-tide events, storm surge, flash floods, stormwater runoff, and the related impacts of sea-level rise</a:t>
            </a:r>
            <a:r>
              <a:rPr lang="en"/>
              <a:t>.</a:t>
            </a:r>
            <a:endParaRPr/>
          </a:p>
          <a:p>
            <a:pPr indent="-215900" lvl="0" marL="215900" rtl="0" algn="l">
              <a:spcBef>
                <a:spcPts val="700"/>
              </a:spcBef>
              <a:spcAft>
                <a:spcPts val="0"/>
              </a:spcAft>
              <a:buSzPts val="2000"/>
              <a:buChar char="•"/>
            </a:pPr>
            <a:r>
              <a:rPr lang="en"/>
              <a:t>Best practices</a:t>
            </a:r>
            <a:endParaRPr/>
          </a:p>
          <a:p>
            <a:pPr indent="-215900" lvl="0" marL="215900" rtl="0" algn="l">
              <a:spcBef>
                <a:spcPts val="800"/>
              </a:spcBef>
              <a:spcAft>
                <a:spcPts val="0"/>
              </a:spcAft>
              <a:buSzPts val="2000"/>
              <a:buChar char="•"/>
            </a:pPr>
            <a:r>
              <a:rPr lang="en"/>
              <a:t>Site development techniques</a:t>
            </a:r>
            <a:r>
              <a:rPr lang="en" sz="1500">
                <a:solidFill>
                  <a:srgbClr val="000000"/>
                </a:solidFill>
                <a:latin typeface="Arial"/>
                <a:ea typeface="Arial"/>
                <a:cs typeface="Arial"/>
                <a:sym typeface="Arial"/>
              </a:rPr>
              <a:t> </a:t>
            </a:r>
            <a:endParaRPr/>
          </a:p>
          <a:p>
            <a:pPr indent="0" lvl="0" marL="0" rtl="0" algn="l">
              <a:spcBef>
                <a:spcPts val="700"/>
              </a:spcBef>
              <a:spcAft>
                <a:spcPts val="0"/>
              </a:spcAft>
              <a:buSzPts val="2000"/>
              <a:buNone/>
            </a:pPr>
            <a:r>
              <a:t/>
            </a:r>
            <a:endParaRPr/>
          </a:p>
        </p:txBody>
      </p:sp>
      <p:pic>
        <p:nvPicPr>
          <p:cNvPr id="631" name="Google Shape;631;p93"/>
          <p:cNvPicPr preferRelativeResize="0"/>
          <p:nvPr/>
        </p:nvPicPr>
        <p:blipFill rotWithShape="1">
          <a:blip r:embed="rId3">
            <a:alphaModFix/>
          </a:blip>
          <a:srcRect b="0" l="0" r="0" t="0"/>
          <a:stretch/>
        </p:blipFill>
        <p:spPr>
          <a:xfrm>
            <a:off x="5449697" y="1684656"/>
            <a:ext cx="3004551" cy="326009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94"/>
          <p:cNvSpPr txBox="1"/>
          <p:nvPr>
            <p:ph type="title"/>
          </p:nvPr>
        </p:nvSpPr>
        <p:spPr>
          <a:xfrm>
            <a:off x="1113233" y="211015"/>
            <a:ext cx="7514035" cy="1314449"/>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3000"/>
              <a:buFont typeface="Corbel"/>
              <a:buNone/>
            </a:pPr>
            <a:r>
              <a:rPr lang="en"/>
              <a:t>Tangible Results: Green Infrastructure</a:t>
            </a:r>
            <a:endParaRPr/>
          </a:p>
        </p:txBody>
      </p:sp>
      <p:sp>
        <p:nvSpPr>
          <p:cNvPr id="637" name="Google Shape;637;p94"/>
          <p:cNvSpPr txBox="1"/>
          <p:nvPr>
            <p:ph idx="1" type="body"/>
          </p:nvPr>
        </p:nvSpPr>
        <p:spPr>
          <a:xfrm>
            <a:off x="1113234" y="2000249"/>
            <a:ext cx="3671291" cy="2343151"/>
          </a:xfrm>
          <a:prstGeom prst="rect">
            <a:avLst/>
          </a:prstGeom>
          <a:noFill/>
          <a:ln>
            <a:noFill/>
          </a:ln>
        </p:spPr>
        <p:txBody>
          <a:bodyPr anchorCtr="0" anchor="ctr" bIns="34275" lIns="68575" spcFirstLastPara="1" rIns="68575" wrap="square" tIns="34275">
            <a:normAutofit/>
          </a:bodyPr>
          <a:lstStyle/>
          <a:p>
            <a:pPr indent="-215900" lvl="0" marL="215900" rtl="0" algn="l">
              <a:spcBef>
                <a:spcPts val="0"/>
              </a:spcBef>
              <a:spcAft>
                <a:spcPts val="0"/>
              </a:spcAft>
              <a:buSzPts val="2000"/>
              <a:buChar char="•"/>
            </a:pPr>
            <a:r>
              <a:rPr lang="en"/>
              <a:t>Living Shorelines</a:t>
            </a:r>
            <a:endParaRPr/>
          </a:p>
          <a:p>
            <a:pPr indent="-215900" lvl="0" marL="215900" rtl="0" algn="l">
              <a:spcBef>
                <a:spcPts val="700"/>
              </a:spcBef>
              <a:spcAft>
                <a:spcPts val="0"/>
              </a:spcAft>
              <a:buSzPts val="2000"/>
              <a:buChar char="•"/>
            </a:pPr>
            <a:r>
              <a:rPr lang="en"/>
              <a:t>Stormwater management</a:t>
            </a:r>
            <a:endParaRPr/>
          </a:p>
          <a:p>
            <a:pPr indent="-215900" lvl="0" marL="215900" rtl="0" algn="l">
              <a:spcBef>
                <a:spcPts val="700"/>
              </a:spcBef>
              <a:spcAft>
                <a:spcPts val="0"/>
              </a:spcAft>
              <a:buSzPts val="2000"/>
              <a:buChar char="•"/>
            </a:pPr>
            <a:r>
              <a:rPr lang="en"/>
              <a:t>Investments in natural land buffers</a:t>
            </a:r>
            <a:endParaRPr/>
          </a:p>
          <a:p>
            <a:pPr indent="-215900" lvl="0" marL="215900" rtl="0" algn="l">
              <a:spcBef>
                <a:spcPts val="700"/>
              </a:spcBef>
              <a:spcAft>
                <a:spcPts val="0"/>
              </a:spcAft>
              <a:buSzPts val="2000"/>
              <a:buChar char="•"/>
            </a:pPr>
            <a:r>
              <a:rPr lang="en"/>
              <a:t>Removal of septic/conversion to sewer</a:t>
            </a:r>
            <a:endParaRPr/>
          </a:p>
          <a:p>
            <a:pPr indent="-215900" lvl="0" marL="215900" rtl="0" algn="l">
              <a:spcBef>
                <a:spcPts val="700"/>
              </a:spcBef>
              <a:spcAft>
                <a:spcPts val="0"/>
              </a:spcAft>
              <a:buSzPts val="2000"/>
              <a:buChar char="•"/>
            </a:pPr>
            <a:r>
              <a:rPr lang="en"/>
              <a:t>Unique to each community</a:t>
            </a:r>
            <a:endParaRPr/>
          </a:p>
        </p:txBody>
      </p:sp>
      <p:pic>
        <p:nvPicPr>
          <p:cNvPr id="638" name="Google Shape;638;p94"/>
          <p:cNvPicPr preferRelativeResize="0"/>
          <p:nvPr>
            <p:ph idx="2" type="body"/>
          </p:nvPr>
        </p:nvPicPr>
        <p:blipFill rotWithShape="1">
          <a:blip r:embed="rId3">
            <a:alphaModFix/>
          </a:blip>
          <a:srcRect b="0" l="0" r="0" t="0"/>
          <a:stretch/>
        </p:blipFill>
        <p:spPr>
          <a:xfrm>
            <a:off x="4870250" y="1884852"/>
            <a:ext cx="3812931" cy="285969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pth">
  <a:themeElements>
    <a:clrScheme name="Depth">
      <a:dk1>
        <a:srgbClr val="000000"/>
      </a:dk1>
      <a:lt1>
        <a:srgbClr val="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Parallax">
  <a:themeElements>
    <a:clrScheme name="Violet II">
      <a:dk1>
        <a:srgbClr val="000000"/>
      </a:dk1>
      <a:lt1>
        <a:srgbClr val="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